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793" r:id="rId2"/>
    <p:sldId id="804" r:id="rId3"/>
    <p:sldId id="806" r:id="rId4"/>
    <p:sldId id="808" r:id="rId5"/>
    <p:sldId id="807" r:id="rId6"/>
    <p:sldId id="797" r:id="rId7"/>
    <p:sldId id="798" r:id="rId8"/>
    <p:sldId id="809" r:id="rId9"/>
    <p:sldId id="796" r:id="rId10"/>
    <p:sldId id="805" r:id="rId11"/>
    <p:sldId id="801" r:id="rId12"/>
  </p:sldIdLst>
  <p:sldSz cx="12192000" cy="6858000"/>
  <p:notesSz cx="6797675" cy="9928225"/>
  <p:embeddedFontLst>
    <p:embeddedFont>
      <p:font typeface="Calibri" panose="020F0502020204030204" pitchFamily="34" charset="0"/>
      <p:regular r:id="rId15"/>
      <p:bold r:id="rId16"/>
      <p:italic r:id="rId17"/>
      <p:boldItalic r:id="rId18"/>
    </p:embeddedFont>
    <p:embeddedFont>
      <p:font typeface="Utsaah" panose="020B0604020202020204" charset="0"/>
      <p:regular r:id="rId19"/>
      <p:bold r:id="rId20"/>
      <p:italic r:id="rId21"/>
      <p:boldItalic r:id="rId22"/>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3127">
          <p15:clr>
            <a:srgbClr val="A4A3A4"/>
          </p15:clr>
        </p15:guide>
        <p15:guide id="4"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B2C308-E5B7-E60E-7DF1-08322EFC94E8}" name="Sabine Corsten" initials="4" userId="Sabine Corst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mpf" initials="" lastIdx="6" clrIdx="0"/>
  <p:cmAuthor id="1" name="Sabine Corsten" initials="SC" lastIdx="9" clrIdx="1"/>
  <p:cmAuthor id="2" name="Norina Lauer" initials="NL" lastIdx="3" clrIdx="2"/>
  <p:cmAuthor id="3" name="Matthias Lutz-Kopp" initials="ML" lastIdx="5" clrIdx="3"/>
  <p:cmAuthor id="4" name="Johanna Coppers" initials="JC" lastIdx="6" clrIdx="4">
    <p:extLst>
      <p:ext uri="{19B8F6BF-5375-455C-9EA6-DF929625EA0E}">
        <p15:presenceInfo xmlns:p15="http://schemas.microsoft.com/office/powerpoint/2012/main" userId="Johanna Copp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99F"/>
    <a:srgbClr val="CEEAB0"/>
    <a:srgbClr val="D57E4D"/>
    <a:srgbClr val="5EA6C6"/>
    <a:srgbClr val="3399FF"/>
    <a:srgbClr val="0033CC"/>
    <a:srgbClr val="003399"/>
    <a:srgbClr val="BFBFBF"/>
    <a:srgbClr val="F2F2F2"/>
    <a:srgbClr val="B2D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9B6D0-5B83-4543-BB41-A8AB347C90AE}" v="74" dt="2023-07-30T20:04:49.5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29" autoAdjust="0"/>
    <p:restoredTop sz="65955" autoAdjust="0"/>
  </p:normalViewPr>
  <p:slideViewPr>
    <p:cSldViewPr>
      <p:cViewPr varScale="1">
        <p:scale>
          <a:sx n="42" d="100"/>
          <a:sy n="42" d="100"/>
        </p:scale>
        <p:origin x="1136"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44"/>
    </p:cViewPr>
  </p:notesTextViewPr>
  <p:sorterViewPr>
    <p:cViewPr>
      <p:scale>
        <a:sx n="100" d="100"/>
        <a:sy n="100" d="100"/>
      </p:scale>
      <p:origin x="0" y="-2628"/>
    </p:cViewPr>
  </p:sorterViewPr>
  <p:notesViewPr>
    <p:cSldViewPr>
      <p:cViewPr varScale="1">
        <p:scale>
          <a:sx n="47" d="100"/>
          <a:sy n="47" d="100"/>
        </p:scale>
        <p:origin x="-2970" y="-108"/>
      </p:cViewPr>
      <p:guideLst>
        <p:guide orient="horz" pos="3224"/>
        <p:guide pos="2236"/>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ut Plath" userId="1e9cb491ac4d4e83" providerId="LiveId" clId="{9E49B6D0-5B83-4543-BB41-A8AB347C90AE}"/>
    <pc:docChg chg="undo redo custSel addSld delSld modSld sldOrd modMainMaster">
      <pc:chgData name="Almut Plath" userId="1e9cb491ac4d4e83" providerId="LiveId" clId="{9E49B6D0-5B83-4543-BB41-A8AB347C90AE}" dt="2023-08-01T22:43:57.498" v="6116" actId="1038"/>
      <pc:docMkLst>
        <pc:docMk/>
      </pc:docMkLst>
      <pc:sldChg chg="modSp mod modNotesTx">
        <pc:chgData name="Almut Plath" userId="1e9cb491ac4d4e83" providerId="LiveId" clId="{9E49B6D0-5B83-4543-BB41-A8AB347C90AE}" dt="2023-08-01T22:43:57.498" v="6116" actId="1038"/>
        <pc:sldMkLst>
          <pc:docMk/>
          <pc:sldMk cId="194539939" sldId="793"/>
        </pc:sldMkLst>
        <pc:spChg chg="mod">
          <ac:chgData name="Almut Plath" userId="1e9cb491ac4d4e83" providerId="LiveId" clId="{9E49B6D0-5B83-4543-BB41-A8AB347C90AE}" dt="2023-08-01T22:43:57.498" v="6116" actId="1038"/>
          <ac:spMkLst>
            <pc:docMk/>
            <pc:sldMk cId="194539939" sldId="793"/>
            <ac:spMk id="5" creationId="{00000000-0000-0000-0000-000000000000}"/>
          </ac:spMkLst>
        </pc:spChg>
      </pc:sldChg>
      <pc:sldChg chg="addSp delSp modSp mod delAnim modAnim modNotesTx">
        <pc:chgData name="Almut Plath" userId="1e9cb491ac4d4e83" providerId="LiveId" clId="{9E49B6D0-5B83-4543-BB41-A8AB347C90AE}" dt="2023-07-31T07:55:42.430" v="5749" actId="1076"/>
        <pc:sldMkLst>
          <pc:docMk/>
          <pc:sldMk cId="516166701" sldId="796"/>
        </pc:sldMkLst>
        <pc:spChg chg="mod">
          <ac:chgData name="Almut Plath" userId="1e9cb491ac4d4e83" providerId="LiveId" clId="{9E49B6D0-5B83-4543-BB41-A8AB347C90AE}" dt="2023-07-31T07:30:06.392" v="4665" actId="20577"/>
          <ac:spMkLst>
            <pc:docMk/>
            <pc:sldMk cId="516166701" sldId="796"/>
            <ac:spMk id="2" creationId="{00000000-0000-0000-0000-000000000000}"/>
          </ac:spMkLst>
        </pc:spChg>
        <pc:spChg chg="mod">
          <ac:chgData name="Almut Plath" userId="1e9cb491ac4d4e83" providerId="LiveId" clId="{9E49B6D0-5B83-4543-BB41-A8AB347C90AE}" dt="2023-07-31T07:55:27.418" v="5747" actId="1076"/>
          <ac:spMkLst>
            <pc:docMk/>
            <pc:sldMk cId="516166701" sldId="796"/>
            <ac:spMk id="3" creationId="{00000000-0000-0000-0000-000000000000}"/>
          </ac:spMkLst>
        </pc:spChg>
        <pc:spChg chg="add del mod">
          <ac:chgData name="Almut Plath" userId="1e9cb491ac4d4e83" providerId="LiveId" clId="{9E49B6D0-5B83-4543-BB41-A8AB347C90AE}" dt="2023-07-31T07:28:21.325" v="4619" actId="478"/>
          <ac:spMkLst>
            <pc:docMk/>
            <pc:sldMk cId="516166701" sldId="796"/>
            <ac:spMk id="4" creationId="{82580FBF-24E4-308D-717F-90451FC055A5}"/>
          </ac:spMkLst>
        </pc:spChg>
        <pc:spChg chg="del">
          <ac:chgData name="Almut Plath" userId="1e9cb491ac4d4e83" providerId="LiveId" clId="{9E49B6D0-5B83-4543-BB41-A8AB347C90AE}" dt="2023-07-30T14:20:18.950" v="2456" actId="478"/>
          <ac:spMkLst>
            <pc:docMk/>
            <pc:sldMk cId="516166701" sldId="796"/>
            <ac:spMk id="6" creationId="{00000000-0000-0000-0000-000000000000}"/>
          </ac:spMkLst>
        </pc:spChg>
        <pc:spChg chg="add del mod">
          <ac:chgData name="Almut Plath" userId="1e9cb491ac4d4e83" providerId="LiveId" clId="{9E49B6D0-5B83-4543-BB41-A8AB347C90AE}" dt="2023-07-31T07:28:32.513" v="4622" actId="478"/>
          <ac:spMkLst>
            <pc:docMk/>
            <pc:sldMk cId="516166701" sldId="796"/>
            <ac:spMk id="8" creationId="{50C7A32B-478D-8A86-1D48-C087A99B3263}"/>
          </ac:spMkLst>
        </pc:spChg>
        <pc:spChg chg="add del">
          <ac:chgData name="Almut Plath" userId="1e9cb491ac4d4e83" providerId="LiveId" clId="{9E49B6D0-5B83-4543-BB41-A8AB347C90AE}" dt="2023-07-31T07:31:17.626" v="4682" actId="478"/>
          <ac:spMkLst>
            <pc:docMk/>
            <pc:sldMk cId="516166701" sldId="796"/>
            <ac:spMk id="9" creationId="{7C37BDA7-7091-B765-2018-FA138F1B5DDB}"/>
          </ac:spMkLst>
        </pc:spChg>
        <pc:spChg chg="add del mod">
          <ac:chgData name="Almut Plath" userId="1e9cb491ac4d4e83" providerId="LiveId" clId="{9E49B6D0-5B83-4543-BB41-A8AB347C90AE}" dt="2023-07-31T07:31:16.953" v="4681" actId="478"/>
          <ac:spMkLst>
            <pc:docMk/>
            <pc:sldMk cId="516166701" sldId="796"/>
            <ac:spMk id="10" creationId="{9B55F096-8537-9886-967E-D78B978D9D7E}"/>
          </ac:spMkLst>
        </pc:spChg>
        <pc:spChg chg="del">
          <ac:chgData name="Almut Plath" userId="1e9cb491ac4d4e83" providerId="LiveId" clId="{9E49B6D0-5B83-4543-BB41-A8AB347C90AE}" dt="2023-07-31T07:26:42.483" v="4614" actId="478"/>
          <ac:spMkLst>
            <pc:docMk/>
            <pc:sldMk cId="516166701" sldId="796"/>
            <ac:spMk id="12" creationId="{00000000-0000-0000-0000-000000000000}"/>
          </ac:spMkLst>
        </pc:spChg>
        <pc:spChg chg="add del mod">
          <ac:chgData name="Almut Plath" userId="1e9cb491ac4d4e83" providerId="LiveId" clId="{9E49B6D0-5B83-4543-BB41-A8AB347C90AE}" dt="2023-07-31T07:36:56.718" v="4745" actId="478"/>
          <ac:spMkLst>
            <pc:docMk/>
            <pc:sldMk cId="516166701" sldId="796"/>
            <ac:spMk id="13" creationId="{3E3A2020-946B-0435-C56F-F6E13E0F983B}"/>
          </ac:spMkLst>
        </pc:spChg>
        <pc:spChg chg="add del mod">
          <ac:chgData name="Almut Plath" userId="1e9cb491ac4d4e83" providerId="LiveId" clId="{9E49B6D0-5B83-4543-BB41-A8AB347C90AE}" dt="2023-07-31T07:36:31.559" v="4728"/>
          <ac:spMkLst>
            <pc:docMk/>
            <pc:sldMk cId="516166701" sldId="796"/>
            <ac:spMk id="14" creationId="{8E3A51A8-8CEF-265A-227B-E06E9F2A34F2}"/>
          </ac:spMkLst>
        </pc:spChg>
        <pc:spChg chg="del">
          <ac:chgData name="Almut Plath" userId="1e9cb491ac4d4e83" providerId="LiveId" clId="{9E49B6D0-5B83-4543-BB41-A8AB347C90AE}" dt="2023-07-31T07:26:40.643" v="4613" actId="478"/>
          <ac:spMkLst>
            <pc:docMk/>
            <pc:sldMk cId="516166701" sldId="796"/>
            <ac:spMk id="21" creationId="{00000000-0000-0000-0000-000000000000}"/>
          </ac:spMkLst>
        </pc:spChg>
        <pc:graphicFrameChg chg="add del mod modGraphic">
          <ac:chgData name="Almut Plath" userId="1e9cb491ac4d4e83" providerId="LiveId" clId="{9E49B6D0-5B83-4543-BB41-A8AB347C90AE}" dt="2023-07-31T07:32:29.363" v="4690" actId="478"/>
          <ac:graphicFrameMkLst>
            <pc:docMk/>
            <pc:sldMk cId="516166701" sldId="796"/>
            <ac:graphicFrameMk id="11" creationId="{FB871866-6070-8FF8-2B87-4C750B43D1A6}"/>
          </ac:graphicFrameMkLst>
        </pc:graphicFrameChg>
        <pc:picChg chg="add del mod">
          <ac:chgData name="Almut Plath" userId="1e9cb491ac4d4e83" providerId="LiveId" clId="{9E49B6D0-5B83-4543-BB41-A8AB347C90AE}" dt="2023-07-31T07:55:42.430" v="5749" actId="1076"/>
          <ac:picMkLst>
            <pc:docMk/>
            <pc:sldMk cId="516166701" sldId="796"/>
            <ac:picMk id="7" creationId="{C43C4F12-7858-4A17-AFD7-B05F6839079C}"/>
          </ac:picMkLst>
        </pc:picChg>
        <pc:picChg chg="del">
          <ac:chgData name="Almut Plath" userId="1e9cb491ac4d4e83" providerId="LiveId" clId="{9E49B6D0-5B83-4543-BB41-A8AB347C90AE}" dt="2023-07-31T07:28:16.524" v="4617" actId="478"/>
          <ac:picMkLst>
            <pc:docMk/>
            <pc:sldMk cId="516166701" sldId="796"/>
            <ac:picMk id="29" creationId="{00000000-0000-0000-0000-000000000000}"/>
          </ac:picMkLst>
        </pc:picChg>
      </pc:sldChg>
      <pc:sldChg chg="modSp mod ord modAnim modNotesTx">
        <pc:chgData name="Almut Plath" userId="1e9cb491ac4d4e83" providerId="LiveId" clId="{9E49B6D0-5B83-4543-BB41-A8AB347C90AE}" dt="2023-07-31T06:55:37.734" v="3615" actId="20577"/>
        <pc:sldMkLst>
          <pc:docMk/>
          <pc:sldMk cId="2394357" sldId="797"/>
        </pc:sldMkLst>
        <pc:spChg chg="mod">
          <ac:chgData name="Almut Plath" userId="1e9cb491ac4d4e83" providerId="LiveId" clId="{9E49B6D0-5B83-4543-BB41-A8AB347C90AE}" dt="2023-07-30T14:19:46.821" v="2452" actId="207"/>
          <ac:spMkLst>
            <pc:docMk/>
            <pc:sldMk cId="2394357" sldId="797"/>
            <ac:spMk id="2" creationId="{00000000-0000-0000-0000-000000000000}"/>
          </ac:spMkLst>
        </pc:spChg>
        <pc:spChg chg="mod">
          <ac:chgData name="Almut Plath" userId="1e9cb491ac4d4e83" providerId="LiveId" clId="{9E49B6D0-5B83-4543-BB41-A8AB347C90AE}" dt="2023-07-31T06:54:43.684" v="3580" actId="1076"/>
          <ac:spMkLst>
            <pc:docMk/>
            <pc:sldMk cId="2394357" sldId="797"/>
            <ac:spMk id="6" creationId="{00000000-0000-0000-0000-000000000000}"/>
          </ac:spMkLst>
        </pc:spChg>
      </pc:sldChg>
      <pc:sldChg chg="modSp mod ord modAnim modNotesTx">
        <pc:chgData name="Almut Plath" userId="1e9cb491ac4d4e83" providerId="LiveId" clId="{9E49B6D0-5B83-4543-BB41-A8AB347C90AE}" dt="2023-07-31T07:44:50.902" v="5137" actId="20577"/>
        <pc:sldMkLst>
          <pc:docMk/>
          <pc:sldMk cId="4003621864" sldId="798"/>
        </pc:sldMkLst>
        <pc:spChg chg="mod">
          <ac:chgData name="Almut Plath" userId="1e9cb491ac4d4e83" providerId="LiveId" clId="{9E49B6D0-5B83-4543-BB41-A8AB347C90AE}" dt="2023-07-30T14:19:58.652" v="2455" actId="207"/>
          <ac:spMkLst>
            <pc:docMk/>
            <pc:sldMk cId="4003621864" sldId="798"/>
            <ac:spMk id="2" creationId="{00000000-0000-0000-0000-000000000000}"/>
          </ac:spMkLst>
        </pc:spChg>
        <pc:spChg chg="mod">
          <ac:chgData name="Almut Plath" userId="1e9cb491ac4d4e83" providerId="LiveId" clId="{9E49B6D0-5B83-4543-BB41-A8AB347C90AE}" dt="2023-07-31T07:44:50.902" v="5137" actId="20577"/>
          <ac:spMkLst>
            <pc:docMk/>
            <pc:sldMk cId="4003621864" sldId="798"/>
            <ac:spMk id="3" creationId="{00000000-0000-0000-0000-000000000000}"/>
          </ac:spMkLst>
        </pc:spChg>
      </pc:sldChg>
      <pc:sldChg chg="modSp del mod modNotesTx">
        <pc:chgData name="Almut Plath" userId="1e9cb491ac4d4e83" providerId="LiveId" clId="{9E49B6D0-5B83-4543-BB41-A8AB347C90AE}" dt="2023-07-31T07:25:26.743" v="4604" actId="47"/>
        <pc:sldMkLst>
          <pc:docMk/>
          <pc:sldMk cId="933021938" sldId="799"/>
        </pc:sldMkLst>
        <pc:spChg chg="mod">
          <ac:chgData name="Almut Plath" userId="1e9cb491ac4d4e83" providerId="LiveId" clId="{9E49B6D0-5B83-4543-BB41-A8AB347C90AE}" dt="2023-07-30T14:19:51.357" v="2453" actId="207"/>
          <ac:spMkLst>
            <pc:docMk/>
            <pc:sldMk cId="933021938" sldId="799"/>
            <ac:spMk id="2" creationId="{00000000-0000-0000-0000-000000000000}"/>
          </ac:spMkLst>
        </pc:spChg>
      </pc:sldChg>
      <pc:sldChg chg="modSp del mod">
        <pc:chgData name="Almut Plath" userId="1e9cb491ac4d4e83" providerId="LiveId" clId="{9E49B6D0-5B83-4543-BB41-A8AB347C90AE}" dt="2023-07-31T07:25:16.344" v="4602" actId="47"/>
        <pc:sldMkLst>
          <pc:docMk/>
          <pc:sldMk cId="3655281567" sldId="800"/>
        </pc:sldMkLst>
        <pc:spChg chg="mod">
          <ac:chgData name="Almut Plath" userId="1e9cb491ac4d4e83" providerId="LiveId" clId="{9E49B6D0-5B83-4543-BB41-A8AB347C90AE}" dt="2023-07-30T14:19:55.225" v="2454" actId="207"/>
          <ac:spMkLst>
            <pc:docMk/>
            <pc:sldMk cId="3655281567" sldId="800"/>
            <ac:spMk id="2" creationId="{00000000-0000-0000-0000-000000000000}"/>
          </ac:spMkLst>
        </pc:spChg>
      </pc:sldChg>
      <pc:sldChg chg="modSp mod modNotesTx">
        <pc:chgData name="Almut Plath" userId="1e9cb491ac4d4e83" providerId="LiveId" clId="{9E49B6D0-5B83-4543-BB41-A8AB347C90AE}" dt="2023-07-31T08:08:30.712" v="6108" actId="20577"/>
        <pc:sldMkLst>
          <pc:docMk/>
          <pc:sldMk cId="4167989143" sldId="801"/>
        </pc:sldMkLst>
        <pc:spChg chg="mod">
          <ac:chgData name="Almut Plath" userId="1e9cb491ac4d4e83" providerId="LiveId" clId="{9E49B6D0-5B83-4543-BB41-A8AB347C90AE}" dt="2023-07-31T08:05:17.143" v="5864" actId="20577"/>
          <ac:spMkLst>
            <pc:docMk/>
            <pc:sldMk cId="4167989143" sldId="801"/>
            <ac:spMk id="6" creationId="{00000000-0000-0000-0000-000000000000}"/>
          </ac:spMkLst>
        </pc:spChg>
      </pc:sldChg>
      <pc:sldChg chg="addSp delSp modSp del mod modNotesTx">
        <pc:chgData name="Almut Plath" userId="1e9cb491ac4d4e83" providerId="LiveId" clId="{9E49B6D0-5B83-4543-BB41-A8AB347C90AE}" dt="2023-07-30T14:21:33.729" v="2491" actId="47"/>
        <pc:sldMkLst>
          <pc:docMk/>
          <pc:sldMk cId="2491785335" sldId="803"/>
        </pc:sldMkLst>
        <pc:spChg chg="mod">
          <ac:chgData name="Almut Plath" userId="1e9cb491ac4d4e83" providerId="LiveId" clId="{9E49B6D0-5B83-4543-BB41-A8AB347C90AE}" dt="2023-07-30T13:32:02.796" v="2182" actId="20577"/>
          <ac:spMkLst>
            <pc:docMk/>
            <pc:sldMk cId="2491785335" sldId="803"/>
            <ac:spMk id="2" creationId="{00000000-0000-0000-0000-000000000000}"/>
          </ac:spMkLst>
        </pc:spChg>
        <pc:spChg chg="mod">
          <ac:chgData name="Almut Plath" userId="1e9cb491ac4d4e83" providerId="LiveId" clId="{9E49B6D0-5B83-4543-BB41-A8AB347C90AE}" dt="2023-07-30T13:50:01.590" v="2394" actId="1076"/>
          <ac:spMkLst>
            <pc:docMk/>
            <pc:sldMk cId="2491785335" sldId="803"/>
            <ac:spMk id="4" creationId="{00000000-0000-0000-0000-000000000000}"/>
          </ac:spMkLst>
        </pc:spChg>
        <pc:spChg chg="mod">
          <ac:chgData name="Almut Plath" userId="1e9cb491ac4d4e83" providerId="LiveId" clId="{9E49B6D0-5B83-4543-BB41-A8AB347C90AE}" dt="2023-07-30T13:35:54.971" v="2305" actId="14100"/>
          <ac:spMkLst>
            <pc:docMk/>
            <pc:sldMk cId="2491785335" sldId="803"/>
            <ac:spMk id="6" creationId="{00000000-0000-0000-0000-000000000000}"/>
          </ac:spMkLst>
        </pc:spChg>
        <pc:spChg chg="mod">
          <ac:chgData name="Almut Plath" userId="1e9cb491ac4d4e83" providerId="LiveId" clId="{9E49B6D0-5B83-4543-BB41-A8AB347C90AE}" dt="2023-07-30T13:38:00.911" v="2354" actId="14100"/>
          <ac:spMkLst>
            <pc:docMk/>
            <pc:sldMk cId="2491785335" sldId="803"/>
            <ac:spMk id="10" creationId="{00000000-0000-0000-0000-000000000000}"/>
          </ac:spMkLst>
        </pc:spChg>
        <pc:spChg chg="mod">
          <ac:chgData name="Almut Plath" userId="1e9cb491ac4d4e83" providerId="LiveId" clId="{9E49B6D0-5B83-4543-BB41-A8AB347C90AE}" dt="2023-07-30T13:38:01.310" v="2355" actId="14100"/>
          <ac:spMkLst>
            <pc:docMk/>
            <pc:sldMk cId="2491785335" sldId="803"/>
            <ac:spMk id="11" creationId="{00000000-0000-0000-0000-000000000000}"/>
          </ac:spMkLst>
        </pc:spChg>
        <pc:spChg chg="mod">
          <ac:chgData name="Almut Plath" userId="1e9cb491ac4d4e83" providerId="LiveId" clId="{9E49B6D0-5B83-4543-BB41-A8AB347C90AE}" dt="2023-07-30T13:38:25.285" v="2364" actId="14100"/>
          <ac:spMkLst>
            <pc:docMk/>
            <pc:sldMk cId="2491785335" sldId="803"/>
            <ac:spMk id="12" creationId="{00000000-0000-0000-0000-000000000000}"/>
          </ac:spMkLst>
        </pc:spChg>
        <pc:picChg chg="mod">
          <ac:chgData name="Almut Plath" userId="1e9cb491ac4d4e83" providerId="LiveId" clId="{9E49B6D0-5B83-4543-BB41-A8AB347C90AE}" dt="2023-07-30T13:37:49.261" v="2351" actId="14100"/>
          <ac:picMkLst>
            <pc:docMk/>
            <pc:sldMk cId="2491785335" sldId="803"/>
            <ac:picMk id="5" creationId="{00000000-0000-0000-0000-000000000000}"/>
          </ac:picMkLst>
        </pc:picChg>
        <pc:picChg chg="add del mod">
          <ac:chgData name="Almut Plath" userId="1e9cb491ac4d4e83" providerId="LiveId" clId="{9E49B6D0-5B83-4543-BB41-A8AB347C90AE}" dt="2023-07-30T14:16:54.281" v="2428" actId="21"/>
          <ac:picMkLst>
            <pc:docMk/>
            <pc:sldMk cId="2491785335" sldId="803"/>
            <ac:picMk id="16" creationId="{4193A8F6-1908-8574-403B-8DBD42366CB1}"/>
          </ac:picMkLst>
        </pc:picChg>
      </pc:sldChg>
      <pc:sldChg chg="modSp mod modNotesTx">
        <pc:chgData name="Almut Plath" userId="1e9cb491ac4d4e83" providerId="LiveId" clId="{9E49B6D0-5B83-4543-BB41-A8AB347C90AE}" dt="2023-07-30T13:28:31.808" v="2003" actId="20577"/>
        <pc:sldMkLst>
          <pc:docMk/>
          <pc:sldMk cId="84128199" sldId="804"/>
        </pc:sldMkLst>
        <pc:spChg chg="mod">
          <ac:chgData name="Almut Plath" userId="1e9cb491ac4d4e83" providerId="LiveId" clId="{9E49B6D0-5B83-4543-BB41-A8AB347C90AE}" dt="2023-07-30T13:07:22.157" v="1289" actId="20577"/>
          <ac:spMkLst>
            <pc:docMk/>
            <pc:sldMk cId="84128199" sldId="804"/>
            <ac:spMk id="4" creationId="{00000000-0000-0000-0000-000000000000}"/>
          </ac:spMkLst>
        </pc:spChg>
      </pc:sldChg>
      <pc:sldChg chg="modSp mod modAnim modNotesTx">
        <pc:chgData name="Almut Plath" userId="1e9cb491ac4d4e83" providerId="LiveId" clId="{9E49B6D0-5B83-4543-BB41-A8AB347C90AE}" dt="2023-07-31T08:04:26.640" v="5830" actId="20577"/>
        <pc:sldMkLst>
          <pc:docMk/>
          <pc:sldMk cId="3063381594" sldId="805"/>
        </pc:sldMkLst>
        <pc:spChg chg="mod">
          <ac:chgData name="Almut Plath" userId="1e9cb491ac4d4e83" providerId="LiveId" clId="{9E49B6D0-5B83-4543-BB41-A8AB347C90AE}" dt="2023-07-30T13:33:39.811" v="2240" actId="20577"/>
          <ac:spMkLst>
            <pc:docMk/>
            <pc:sldMk cId="3063381594" sldId="805"/>
            <ac:spMk id="2" creationId="{00000000-0000-0000-0000-000000000000}"/>
          </ac:spMkLst>
        </pc:spChg>
        <pc:spChg chg="mod">
          <ac:chgData name="Almut Plath" userId="1e9cb491ac4d4e83" providerId="LiveId" clId="{9E49B6D0-5B83-4543-BB41-A8AB347C90AE}" dt="2023-07-31T08:00:35.124" v="5771" actId="113"/>
          <ac:spMkLst>
            <pc:docMk/>
            <pc:sldMk cId="3063381594" sldId="805"/>
            <ac:spMk id="4" creationId="{00000000-0000-0000-0000-000000000000}"/>
          </ac:spMkLst>
        </pc:spChg>
      </pc:sldChg>
      <pc:sldChg chg="addSp delSp modSp mod delAnim modAnim modNotesTx">
        <pc:chgData name="Almut Plath" userId="1e9cb491ac4d4e83" providerId="LiveId" clId="{9E49B6D0-5B83-4543-BB41-A8AB347C90AE}" dt="2023-07-30T13:31:47.896" v="2173" actId="20577"/>
        <pc:sldMkLst>
          <pc:docMk/>
          <pc:sldMk cId="3483174887" sldId="806"/>
        </pc:sldMkLst>
        <pc:spChg chg="mod">
          <ac:chgData name="Almut Plath" userId="1e9cb491ac4d4e83" providerId="LiveId" clId="{9E49B6D0-5B83-4543-BB41-A8AB347C90AE}" dt="2023-07-30T13:05:27.457" v="1215" actId="20577"/>
          <ac:spMkLst>
            <pc:docMk/>
            <pc:sldMk cId="3483174887" sldId="806"/>
            <ac:spMk id="2" creationId="{00000000-0000-0000-0000-000000000000}"/>
          </ac:spMkLst>
        </pc:spChg>
        <pc:spChg chg="mod">
          <ac:chgData name="Almut Plath" userId="1e9cb491ac4d4e83" providerId="LiveId" clId="{9E49B6D0-5B83-4543-BB41-A8AB347C90AE}" dt="2023-07-30T13:04:43.837" v="1191" actId="20577"/>
          <ac:spMkLst>
            <pc:docMk/>
            <pc:sldMk cId="3483174887" sldId="806"/>
            <ac:spMk id="6" creationId="{00000000-0000-0000-0000-000000000000}"/>
          </ac:spMkLst>
        </pc:spChg>
        <pc:spChg chg="mod">
          <ac:chgData name="Almut Plath" userId="1e9cb491ac4d4e83" providerId="LiveId" clId="{9E49B6D0-5B83-4543-BB41-A8AB347C90AE}" dt="2023-07-30T13:05:58.927" v="1241" actId="20577"/>
          <ac:spMkLst>
            <pc:docMk/>
            <pc:sldMk cId="3483174887" sldId="806"/>
            <ac:spMk id="7" creationId="{00000000-0000-0000-0000-000000000000}"/>
          </ac:spMkLst>
        </pc:spChg>
        <pc:picChg chg="del">
          <ac:chgData name="Almut Plath" userId="1e9cb491ac4d4e83" providerId="LiveId" clId="{9E49B6D0-5B83-4543-BB41-A8AB347C90AE}" dt="2023-07-30T13:10:50.146" v="1350" actId="478"/>
          <ac:picMkLst>
            <pc:docMk/>
            <pc:sldMk cId="3483174887" sldId="806"/>
            <ac:picMk id="5" creationId="{00000000-0000-0000-0000-000000000000}"/>
          </ac:picMkLst>
        </pc:picChg>
        <pc:picChg chg="add mod">
          <ac:chgData name="Almut Plath" userId="1e9cb491ac4d4e83" providerId="LiveId" clId="{9E49B6D0-5B83-4543-BB41-A8AB347C90AE}" dt="2023-07-30T13:11:13.792" v="1356" actId="1076"/>
          <ac:picMkLst>
            <pc:docMk/>
            <pc:sldMk cId="3483174887" sldId="806"/>
            <ac:picMk id="8" creationId="{1ABD13C2-F0C6-E3BD-EB38-A9408290B434}"/>
          </ac:picMkLst>
        </pc:picChg>
      </pc:sldChg>
      <pc:sldChg chg="ord modNotesTx">
        <pc:chgData name="Almut Plath" userId="1e9cb491ac4d4e83" providerId="LiveId" clId="{9E49B6D0-5B83-4543-BB41-A8AB347C90AE}" dt="2023-07-31T06:44:06.085" v="2825" actId="20577"/>
        <pc:sldMkLst>
          <pc:docMk/>
          <pc:sldMk cId="2459653496" sldId="807"/>
        </pc:sldMkLst>
      </pc:sldChg>
      <pc:sldChg chg="addSp delSp modSp add mod modAnim modNotes modNotesTx">
        <pc:chgData name="Almut Plath" userId="1e9cb491ac4d4e83" providerId="LiveId" clId="{9E49B6D0-5B83-4543-BB41-A8AB347C90AE}" dt="2023-08-01T19:17:54.705" v="6110" actId="20577"/>
        <pc:sldMkLst>
          <pc:docMk/>
          <pc:sldMk cId="71596042" sldId="808"/>
        </pc:sldMkLst>
        <pc:spChg chg="mod">
          <ac:chgData name="Almut Plath" userId="1e9cb491ac4d4e83" providerId="LiveId" clId="{9E49B6D0-5B83-4543-BB41-A8AB347C90AE}" dt="2023-07-30T14:19:26.847" v="2450" actId="207"/>
          <ac:spMkLst>
            <pc:docMk/>
            <pc:sldMk cId="71596042" sldId="808"/>
            <ac:spMk id="2" creationId="{00000000-0000-0000-0000-000000000000}"/>
          </ac:spMkLst>
        </pc:spChg>
        <pc:spChg chg="add del mod">
          <ac:chgData name="Almut Plath" userId="1e9cb491ac4d4e83" providerId="LiveId" clId="{9E49B6D0-5B83-4543-BB41-A8AB347C90AE}" dt="2023-07-30T19:51:03.805" v="2653" actId="478"/>
          <ac:spMkLst>
            <pc:docMk/>
            <pc:sldMk cId="71596042" sldId="808"/>
            <ac:spMk id="3" creationId="{5900BFB0-066F-2EEF-2232-9E93EC032C22}"/>
          </ac:spMkLst>
        </pc:spChg>
        <pc:spChg chg="del">
          <ac:chgData name="Almut Plath" userId="1e9cb491ac4d4e83" providerId="LiveId" clId="{9E49B6D0-5B83-4543-BB41-A8AB347C90AE}" dt="2023-07-30T13:38:42.981" v="2366" actId="478"/>
          <ac:spMkLst>
            <pc:docMk/>
            <pc:sldMk cId="71596042" sldId="808"/>
            <ac:spMk id="4" creationId="{00000000-0000-0000-0000-000000000000}"/>
          </ac:spMkLst>
        </pc:spChg>
        <pc:spChg chg="add mod">
          <ac:chgData name="Almut Plath" userId="1e9cb491ac4d4e83" providerId="LiveId" clId="{9E49B6D0-5B83-4543-BB41-A8AB347C90AE}" dt="2023-07-30T19:52:01.536" v="2661" actId="14100"/>
          <ac:spMkLst>
            <pc:docMk/>
            <pc:sldMk cId="71596042" sldId="808"/>
            <ac:spMk id="4" creationId="{20C9ABCA-B9D9-E06A-AF8E-53B4D31290AF}"/>
          </ac:spMkLst>
        </pc:spChg>
        <pc:spChg chg="add mod">
          <ac:chgData name="Almut Plath" userId="1e9cb491ac4d4e83" providerId="LiveId" clId="{9E49B6D0-5B83-4543-BB41-A8AB347C90AE}" dt="2023-07-30T19:53:28.200" v="2722" actId="1076"/>
          <ac:spMkLst>
            <pc:docMk/>
            <pc:sldMk cId="71596042" sldId="808"/>
            <ac:spMk id="5" creationId="{E456B62B-1CF6-F2BB-EEF5-26E531FA29A7}"/>
          </ac:spMkLst>
        </pc:spChg>
        <pc:spChg chg="mod">
          <ac:chgData name="Almut Plath" userId="1e9cb491ac4d4e83" providerId="LiveId" clId="{9E49B6D0-5B83-4543-BB41-A8AB347C90AE}" dt="2023-08-01T19:17:54.705" v="6110" actId="20577"/>
          <ac:spMkLst>
            <pc:docMk/>
            <pc:sldMk cId="71596042" sldId="808"/>
            <ac:spMk id="6" creationId="{00000000-0000-0000-0000-000000000000}"/>
          </ac:spMkLst>
        </pc:spChg>
        <pc:spChg chg="del mod">
          <ac:chgData name="Almut Plath" userId="1e9cb491ac4d4e83" providerId="LiveId" clId="{9E49B6D0-5B83-4543-BB41-A8AB347C90AE}" dt="2023-07-30T13:39:15.400" v="2386" actId="478"/>
          <ac:spMkLst>
            <pc:docMk/>
            <pc:sldMk cId="71596042" sldId="808"/>
            <ac:spMk id="7" creationId="{00000000-0000-0000-0000-000000000000}"/>
          </ac:spMkLst>
        </pc:spChg>
        <pc:spChg chg="add mod">
          <ac:chgData name="Almut Plath" userId="1e9cb491ac4d4e83" providerId="LiveId" clId="{9E49B6D0-5B83-4543-BB41-A8AB347C90AE}" dt="2023-07-30T19:53:33.287" v="2723" actId="1076"/>
          <ac:spMkLst>
            <pc:docMk/>
            <pc:sldMk cId="71596042" sldId="808"/>
            <ac:spMk id="7" creationId="{CE1A5865-476C-F7A4-75CD-6D591F07CCBD}"/>
          </ac:spMkLst>
        </pc:spChg>
        <pc:spChg chg="del mod">
          <ac:chgData name="Almut Plath" userId="1e9cb491ac4d4e83" providerId="LiveId" clId="{9E49B6D0-5B83-4543-BB41-A8AB347C90AE}" dt="2023-07-30T13:39:12.853" v="2384" actId="478"/>
          <ac:spMkLst>
            <pc:docMk/>
            <pc:sldMk cId="71596042" sldId="808"/>
            <ac:spMk id="8" creationId="{00000000-0000-0000-0000-000000000000}"/>
          </ac:spMkLst>
        </pc:spChg>
        <pc:spChg chg="add del mod">
          <ac:chgData name="Almut Plath" userId="1e9cb491ac4d4e83" providerId="LiveId" clId="{9E49B6D0-5B83-4543-BB41-A8AB347C90AE}" dt="2023-07-30T19:53:38.275" v="2725"/>
          <ac:spMkLst>
            <pc:docMk/>
            <pc:sldMk cId="71596042" sldId="808"/>
            <ac:spMk id="8" creationId="{5B68DD08-83A0-B8BA-5AEB-A1DC4DC4F2D8}"/>
          </ac:spMkLst>
        </pc:spChg>
        <pc:spChg chg="del mod">
          <ac:chgData name="Almut Plath" userId="1e9cb491ac4d4e83" providerId="LiveId" clId="{9E49B6D0-5B83-4543-BB41-A8AB347C90AE}" dt="2023-07-30T13:39:11.239" v="2382" actId="478"/>
          <ac:spMkLst>
            <pc:docMk/>
            <pc:sldMk cId="71596042" sldId="808"/>
            <ac:spMk id="9" creationId="{00000000-0000-0000-0000-000000000000}"/>
          </ac:spMkLst>
        </pc:spChg>
        <pc:spChg chg="add mod">
          <ac:chgData name="Almut Plath" userId="1e9cb491ac4d4e83" providerId="LiveId" clId="{9E49B6D0-5B83-4543-BB41-A8AB347C90AE}" dt="2023-07-30T19:53:48.738" v="2727" actId="1076"/>
          <ac:spMkLst>
            <pc:docMk/>
            <pc:sldMk cId="71596042" sldId="808"/>
            <ac:spMk id="9" creationId="{3E2C9B06-34EB-5EC5-D093-DA5AD88327A3}"/>
          </ac:spMkLst>
        </pc:spChg>
        <pc:spChg chg="del">
          <ac:chgData name="Almut Plath" userId="1e9cb491ac4d4e83" providerId="LiveId" clId="{9E49B6D0-5B83-4543-BB41-A8AB347C90AE}" dt="2023-07-30T13:39:09.921" v="2380" actId="478"/>
          <ac:spMkLst>
            <pc:docMk/>
            <pc:sldMk cId="71596042" sldId="808"/>
            <ac:spMk id="10" creationId="{00000000-0000-0000-0000-000000000000}"/>
          </ac:spMkLst>
        </pc:spChg>
        <pc:spChg chg="add mod">
          <ac:chgData name="Almut Plath" userId="1e9cb491ac4d4e83" providerId="LiveId" clId="{9E49B6D0-5B83-4543-BB41-A8AB347C90AE}" dt="2023-07-30T19:53:57.717" v="2729" actId="1076"/>
          <ac:spMkLst>
            <pc:docMk/>
            <pc:sldMk cId="71596042" sldId="808"/>
            <ac:spMk id="10" creationId="{D440501E-427B-70D5-5A92-874D572358FE}"/>
          </ac:spMkLst>
        </pc:spChg>
        <pc:spChg chg="del">
          <ac:chgData name="Almut Plath" userId="1e9cb491ac4d4e83" providerId="LiveId" clId="{9E49B6D0-5B83-4543-BB41-A8AB347C90AE}" dt="2023-07-30T13:39:08.759" v="2379" actId="478"/>
          <ac:spMkLst>
            <pc:docMk/>
            <pc:sldMk cId="71596042" sldId="808"/>
            <ac:spMk id="11" creationId="{00000000-0000-0000-0000-000000000000}"/>
          </ac:spMkLst>
        </pc:spChg>
        <pc:spChg chg="del mod">
          <ac:chgData name="Almut Plath" userId="1e9cb491ac4d4e83" providerId="LiveId" clId="{9E49B6D0-5B83-4543-BB41-A8AB347C90AE}" dt="2023-07-30T14:17:31.209" v="2435" actId="478"/>
          <ac:spMkLst>
            <pc:docMk/>
            <pc:sldMk cId="71596042" sldId="808"/>
            <ac:spMk id="12" creationId="{00000000-0000-0000-0000-000000000000}"/>
          </ac:spMkLst>
        </pc:spChg>
        <pc:spChg chg="del">
          <ac:chgData name="Almut Plath" userId="1e9cb491ac4d4e83" providerId="LiveId" clId="{9E49B6D0-5B83-4543-BB41-A8AB347C90AE}" dt="2023-07-30T14:18:09.561" v="2436" actId="478"/>
          <ac:spMkLst>
            <pc:docMk/>
            <pc:sldMk cId="71596042" sldId="808"/>
            <ac:spMk id="15" creationId="{00000000-0000-0000-0000-000000000000}"/>
          </ac:spMkLst>
        </pc:spChg>
        <pc:spChg chg="mod">
          <ac:chgData name="Almut Plath" userId="1e9cb491ac4d4e83" providerId="LiveId" clId="{9E49B6D0-5B83-4543-BB41-A8AB347C90AE}" dt="2023-07-30T14:12:52.019" v="2402"/>
          <ac:spMkLst>
            <pc:docMk/>
            <pc:sldMk cId="71596042" sldId="808"/>
            <ac:spMk id="29" creationId="{CEE5A5AC-9C1C-318A-E123-E7F83705CE2C}"/>
          </ac:spMkLst>
        </pc:spChg>
        <pc:spChg chg="mod">
          <ac:chgData name="Almut Plath" userId="1e9cb491ac4d4e83" providerId="LiveId" clId="{9E49B6D0-5B83-4543-BB41-A8AB347C90AE}" dt="2023-07-30T14:12:52.019" v="2402"/>
          <ac:spMkLst>
            <pc:docMk/>
            <pc:sldMk cId="71596042" sldId="808"/>
            <ac:spMk id="30" creationId="{7345C86F-9661-900A-EAD8-60C0418EF386}"/>
          </ac:spMkLst>
        </pc:spChg>
        <pc:spChg chg="mod">
          <ac:chgData name="Almut Plath" userId="1e9cb491ac4d4e83" providerId="LiveId" clId="{9E49B6D0-5B83-4543-BB41-A8AB347C90AE}" dt="2023-07-30T14:12:52.019" v="2402"/>
          <ac:spMkLst>
            <pc:docMk/>
            <pc:sldMk cId="71596042" sldId="808"/>
            <ac:spMk id="31" creationId="{EC32BC89-F0D5-712C-51D6-F9D046102F49}"/>
          </ac:spMkLst>
        </pc:spChg>
        <pc:spChg chg="mod">
          <ac:chgData name="Almut Plath" userId="1e9cb491ac4d4e83" providerId="LiveId" clId="{9E49B6D0-5B83-4543-BB41-A8AB347C90AE}" dt="2023-07-30T14:12:52.019" v="2402"/>
          <ac:spMkLst>
            <pc:docMk/>
            <pc:sldMk cId="71596042" sldId="808"/>
            <ac:spMk id="32" creationId="{66FE4412-66C0-3D54-1339-58E7DCEB8C33}"/>
          </ac:spMkLst>
        </pc:spChg>
        <pc:spChg chg="mod">
          <ac:chgData name="Almut Plath" userId="1e9cb491ac4d4e83" providerId="LiveId" clId="{9E49B6D0-5B83-4543-BB41-A8AB347C90AE}" dt="2023-07-30T14:12:52.019" v="2402"/>
          <ac:spMkLst>
            <pc:docMk/>
            <pc:sldMk cId="71596042" sldId="808"/>
            <ac:spMk id="33" creationId="{2C80491B-623D-AFA6-AB41-931205993B25}"/>
          </ac:spMkLst>
        </pc:spChg>
        <pc:spChg chg="mod">
          <ac:chgData name="Almut Plath" userId="1e9cb491ac4d4e83" providerId="LiveId" clId="{9E49B6D0-5B83-4543-BB41-A8AB347C90AE}" dt="2023-07-30T14:12:52.019" v="2402"/>
          <ac:spMkLst>
            <pc:docMk/>
            <pc:sldMk cId="71596042" sldId="808"/>
            <ac:spMk id="36" creationId="{14D90607-0AB7-6786-6B15-BD10C916E0CA}"/>
          </ac:spMkLst>
        </pc:spChg>
        <pc:spChg chg="mod">
          <ac:chgData name="Almut Plath" userId="1e9cb491ac4d4e83" providerId="LiveId" clId="{9E49B6D0-5B83-4543-BB41-A8AB347C90AE}" dt="2023-07-30T14:12:52.019" v="2402"/>
          <ac:spMkLst>
            <pc:docMk/>
            <pc:sldMk cId="71596042" sldId="808"/>
            <ac:spMk id="37" creationId="{5655EFD0-B718-12BA-A67E-A02F922A0267}"/>
          </ac:spMkLst>
        </pc:spChg>
        <pc:spChg chg="mod">
          <ac:chgData name="Almut Plath" userId="1e9cb491ac4d4e83" providerId="LiveId" clId="{9E49B6D0-5B83-4543-BB41-A8AB347C90AE}" dt="2023-07-30T14:12:52.019" v="2402"/>
          <ac:spMkLst>
            <pc:docMk/>
            <pc:sldMk cId="71596042" sldId="808"/>
            <ac:spMk id="38" creationId="{6186D1D7-104C-6770-8D02-453EB9EA7D83}"/>
          </ac:spMkLst>
        </pc:spChg>
        <pc:spChg chg="mod">
          <ac:chgData name="Almut Plath" userId="1e9cb491ac4d4e83" providerId="LiveId" clId="{9E49B6D0-5B83-4543-BB41-A8AB347C90AE}" dt="2023-07-30T14:12:52.019" v="2402"/>
          <ac:spMkLst>
            <pc:docMk/>
            <pc:sldMk cId="71596042" sldId="808"/>
            <ac:spMk id="39" creationId="{6FA4F368-1F6A-7AC0-BBAC-C778BE718819}"/>
          </ac:spMkLst>
        </pc:spChg>
        <pc:spChg chg="mod">
          <ac:chgData name="Almut Plath" userId="1e9cb491ac4d4e83" providerId="LiveId" clId="{9E49B6D0-5B83-4543-BB41-A8AB347C90AE}" dt="2023-07-30T14:12:52.019" v="2402"/>
          <ac:spMkLst>
            <pc:docMk/>
            <pc:sldMk cId="71596042" sldId="808"/>
            <ac:spMk id="40" creationId="{2AC203FA-556B-A5C3-52A9-81D2271CD16E}"/>
          </ac:spMkLst>
        </pc:spChg>
        <pc:spChg chg="mod">
          <ac:chgData name="Almut Plath" userId="1e9cb491ac4d4e83" providerId="LiveId" clId="{9E49B6D0-5B83-4543-BB41-A8AB347C90AE}" dt="2023-07-30T14:14:44.471" v="2412" actId="207"/>
          <ac:spMkLst>
            <pc:docMk/>
            <pc:sldMk cId="71596042" sldId="808"/>
            <ac:spMk id="48" creationId="{89CDB321-8B34-E85C-8DC7-2723F54502F4}"/>
          </ac:spMkLst>
        </pc:spChg>
        <pc:spChg chg="mod">
          <ac:chgData name="Almut Plath" userId="1e9cb491ac4d4e83" providerId="LiveId" clId="{9E49B6D0-5B83-4543-BB41-A8AB347C90AE}" dt="2023-07-30T14:14:44.471" v="2412" actId="207"/>
          <ac:spMkLst>
            <pc:docMk/>
            <pc:sldMk cId="71596042" sldId="808"/>
            <ac:spMk id="49" creationId="{59B81FAA-7C22-101B-AF2F-6C8DD82C8E61}"/>
          </ac:spMkLst>
        </pc:spChg>
        <pc:spChg chg="mod">
          <ac:chgData name="Almut Plath" userId="1e9cb491ac4d4e83" providerId="LiveId" clId="{9E49B6D0-5B83-4543-BB41-A8AB347C90AE}" dt="2023-07-30T14:14:44.471" v="2412" actId="207"/>
          <ac:spMkLst>
            <pc:docMk/>
            <pc:sldMk cId="71596042" sldId="808"/>
            <ac:spMk id="50" creationId="{BAAFA4D1-D364-7F95-6309-D2D9B5792532}"/>
          </ac:spMkLst>
        </pc:spChg>
        <pc:spChg chg="mod">
          <ac:chgData name="Almut Plath" userId="1e9cb491ac4d4e83" providerId="LiveId" clId="{9E49B6D0-5B83-4543-BB41-A8AB347C90AE}" dt="2023-07-30T14:14:44.471" v="2412" actId="207"/>
          <ac:spMkLst>
            <pc:docMk/>
            <pc:sldMk cId="71596042" sldId="808"/>
            <ac:spMk id="51" creationId="{657053A9-D761-046B-55BF-3A4143C8BDF7}"/>
          </ac:spMkLst>
        </pc:spChg>
        <pc:spChg chg="mod">
          <ac:chgData name="Almut Plath" userId="1e9cb491ac4d4e83" providerId="LiveId" clId="{9E49B6D0-5B83-4543-BB41-A8AB347C90AE}" dt="2023-07-30T14:14:44.471" v="2412" actId="207"/>
          <ac:spMkLst>
            <pc:docMk/>
            <pc:sldMk cId="71596042" sldId="808"/>
            <ac:spMk id="52" creationId="{2A8578B9-922A-37C1-4618-84CC83E72AD7}"/>
          </ac:spMkLst>
        </pc:spChg>
        <pc:spChg chg="mod">
          <ac:chgData name="Almut Plath" userId="1e9cb491ac4d4e83" providerId="LiveId" clId="{9E49B6D0-5B83-4543-BB41-A8AB347C90AE}" dt="2023-07-30T14:13:10.419" v="2406"/>
          <ac:spMkLst>
            <pc:docMk/>
            <pc:sldMk cId="71596042" sldId="808"/>
            <ac:spMk id="55" creationId="{41066515-6F60-191B-93DC-E562E76ADE86}"/>
          </ac:spMkLst>
        </pc:spChg>
        <pc:spChg chg="mod">
          <ac:chgData name="Almut Plath" userId="1e9cb491ac4d4e83" providerId="LiveId" clId="{9E49B6D0-5B83-4543-BB41-A8AB347C90AE}" dt="2023-07-30T14:13:10.419" v="2406"/>
          <ac:spMkLst>
            <pc:docMk/>
            <pc:sldMk cId="71596042" sldId="808"/>
            <ac:spMk id="56" creationId="{4003B0FF-E592-3FD9-8066-1FB6858B226C}"/>
          </ac:spMkLst>
        </pc:spChg>
        <pc:spChg chg="mod">
          <ac:chgData name="Almut Plath" userId="1e9cb491ac4d4e83" providerId="LiveId" clId="{9E49B6D0-5B83-4543-BB41-A8AB347C90AE}" dt="2023-07-30T14:13:10.419" v="2406"/>
          <ac:spMkLst>
            <pc:docMk/>
            <pc:sldMk cId="71596042" sldId="808"/>
            <ac:spMk id="57" creationId="{09DFDD0C-1CBE-2413-FD89-470FF2D25197}"/>
          </ac:spMkLst>
        </pc:spChg>
        <pc:spChg chg="mod">
          <ac:chgData name="Almut Plath" userId="1e9cb491ac4d4e83" providerId="LiveId" clId="{9E49B6D0-5B83-4543-BB41-A8AB347C90AE}" dt="2023-07-30T14:13:10.419" v="2406"/>
          <ac:spMkLst>
            <pc:docMk/>
            <pc:sldMk cId="71596042" sldId="808"/>
            <ac:spMk id="58" creationId="{8729C060-10F0-FD1F-C728-479146193755}"/>
          </ac:spMkLst>
        </pc:spChg>
        <pc:spChg chg="mod">
          <ac:chgData name="Almut Plath" userId="1e9cb491ac4d4e83" providerId="LiveId" clId="{9E49B6D0-5B83-4543-BB41-A8AB347C90AE}" dt="2023-07-30T14:13:10.419" v="2406"/>
          <ac:spMkLst>
            <pc:docMk/>
            <pc:sldMk cId="71596042" sldId="808"/>
            <ac:spMk id="59" creationId="{87254E5A-400D-6301-03D7-DF13BF5E3D73}"/>
          </ac:spMkLst>
        </pc:spChg>
        <pc:spChg chg="add del mod">
          <ac:chgData name="Almut Plath" userId="1e9cb491ac4d4e83" providerId="LiveId" clId="{9E49B6D0-5B83-4543-BB41-A8AB347C90AE}" dt="2023-07-30T14:19:00.369" v="2446" actId="478"/>
          <ac:spMkLst>
            <pc:docMk/>
            <pc:sldMk cId="71596042" sldId="808"/>
            <ac:spMk id="67" creationId="{89C664F2-E2FD-6A2B-F710-8A5CE38AA98A}"/>
          </ac:spMkLst>
        </pc:spChg>
        <pc:spChg chg="add del mod">
          <ac:chgData name="Almut Plath" userId="1e9cb491ac4d4e83" providerId="LiveId" clId="{9E49B6D0-5B83-4543-BB41-A8AB347C90AE}" dt="2023-07-30T14:19:28.784" v="2451" actId="478"/>
          <ac:spMkLst>
            <pc:docMk/>
            <pc:sldMk cId="71596042" sldId="808"/>
            <ac:spMk id="68" creationId="{F4D2EDA0-599A-E2BC-6FFE-E8C28DB15E0E}"/>
          </ac:spMkLst>
        </pc:spChg>
        <pc:grpChg chg="add del mod">
          <ac:chgData name="Almut Plath" userId="1e9cb491ac4d4e83" providerId="LiveId" clId="{9E49B6D0-5B83-4543-BB41-A8AB347C90AE}" dt="2023-07-30T14:13:04.061" v="2405"/>
          <ac:grpSpMkLst>
            <pc:docMk/>
            <pc:sldMk cId="71596042" sldId="808"/>
            <ac:grpSpMk id="24" creationId="{3F764371-22CA-41E5-3803-C83249E28E9D}"/>
          </ac:grpSpMkLst>
        </pc:grpChg>
        <pc:grpChg chg="mod">
          <ac:chgData name="Almut Plath" userId="1e9cb491ac4d4e83" providerId="LiveId" clId="{9E49B6D0-5B83-4543-BB41-A8AB347C90AE}" dt="2023-07-30T14:12:52.019" v="2402"/>
          <ac:grpSpMkLst>
            <pc:docMk/>
            <pc:sldMk cId="71596042" sldId="808"/>
            <ac:grpSpMk id="25" creationId="{BB58F27F-F508-893B-9659-8D7599BE36A5}"/>
          </ac:grpSpMkLst>
        </pc:grpChg>
        <pc:grpChg chg="mod">
          <ac:chgData name="Almut Plath" userId="1e9cb491ac4d4e83" providerId="LiveId" clId="{9E49B6D0-5B83-4543-BB41-A8AB347C90AE}" dt="2023-07-30T14:12:52.019" v="2402"/>
          <ac:grpSpMkLst>
            <pc:docMk/>
            <pc:sldMk cId="71596042" sldId="808"/>
            <ac:grpSpMk id="35" creationId="{FC470911-8178-3ACF-B79A-3FF425950EC8}"/>
          </ac:grpSpMkLst>
        </pc:grpChg>
        <pc:grpChg chg="add del mod">
          <ac:chgData name="Almut Plath" userId="1e9cb491ac4d4e83" providerId="LiveId" clId="{9E49B6D0-5B83-4543-BB41-A8AB347C90AE}" dt="2023-07-30T14:14:44.885" v="2413"/>
          <ac:grpSpMkLst>
            <pc:docMk/>
            <pc:sldMk cId="71596042" sldId="808"/>
            <ac:grpSpMk id="43" creationId="{C59EEA38-B706-CD30-9279-1B4C3C3D39E5}"/>
          </ac:grpSpMkLst>
        </pc:grpChg>
        <pc:grpChg chg="mod">
          <ac:chgData name="Almut Plath" userId="1e9cb491ac4d4e83" providerId="LiveId" clId="{9E49B6D0-5B83-4543-BB41-A8AB347C90AE}" dt="2023-07-30T14:13:10.419" v="2406"/>
          <ac:grpSpMkLst>
            <pc:docMk/>
            <pc:sldMk cId="71596042" sldId="808"/>
            <ac:grpSpMk id="44" creationId="{3735712F-BEA4-9C9F-1E4F-4314388BD839}"/>
          </ac:grpSpMkLst>
        </pc:grpChg>
        <pc:grpChg chg="mod">
          <ac:chgData name="Almut Plath" userId="1e9cb491ac4d4e83" providerId="LiveId" clId="{9E49B6D0-5B83-4543-BB41-A8AB347C90AE}" dt="2023-07-30T14:13:10.419" v="2406"/>
          <ac:grpSpMkLst>
            <pc:docMk/>
            <pc:sldMk cId="71596042" sldId="808"/>
            <ac:grpSpMk id="54" creationId="{FEFE2D81-374B-DDE1-3163-C20AF68C48EF}"/>
          </ac:grpSpMkLst>
        </pc:grpChg>
        <pc:picChg chg="del">
          <ac:chgData name="Almut Plath" userId="1e9cb491ac4d4e83" providerId="LiveId" clId="{9E49B6D0-5B83-4543-BB41-A8AB347C90AE}" dt="2023-07-30T13:39:06.791" v="2378" actId="478"/>
          <ac:picMkLst>
            <pc:docMk/>
            <pc:sldMk cId="71596042" sldId="808"/>
            <ac:picMk id="3" creationId="{00000000-0000-0000-0000-000000000000}"/>
          </ac:picMkLst>
        </pc:picChg>
        <pc:picChg chg="add del mod">
          <ac:chgData name="Almut Plath" userId="1e9cb491ac4d4e83" providerId="LiveId" clId="{9E49B6D0-5B83-4543-BB41-A8AB347C90AE}" dt="2023-07-30T13:38:56.311" v="2371" actId="21"/>
          <ac:picMkLst>
            <pc:docMk/>
            <pc:sldMk cId="71596042" sldId="808"/>
            <ac:picMk id="5" creationId="{00000000-0000-0000-0000-000000000000}"/>
          </ac:picMkLst>
        </pc:picChg>
        <pc:picChg chg="add del mod">
          <ac:chgData name="Almut Plath" userId="1e9cb491ac4d4e83" providerId="LiveId" clId="{9E49B6D0-5B83-4543-BB41-A8AB347C90AE}" dt="2023-07-30T13:39:04.373" v="2375" actId="478"/>
          <ac:picMkLst>
            <pc:docMk/>
            <pc:sldMk cId="71596042" sldId="808"/>
            <ac:picMk id="16" creationId="{7FD5E44C-713D-B7CC-484F-0E78EC4AFEAA}"/>
          </ac:picMkLst>
        </pc:picChg>
        <pc:picChg chg="del">
          <ac:chgData name="Almut Plath" userId="1e9cb491ac4d4e83" providerId="LiveId" clId="{9E49B6D0-5B83-4543-BB41-A8AB347C90AE}" dt="2023-07-30T13:39:06.133" v="2377" actId="478"/>
          <ac:picMkLst>
            <pc:docMk/>
            <pc:sldMk cId="71596042" sldId="808"/>
            <ac:picMk id="17" creationId="{00000000-0000-0000-0000-000000000000}"/>
          </ac:picMkLst>
        </pc:picChg>
        <pc:picChg chg="del">
          <ac:chgData name="Almut Plath" userId="1e9cb491ac4d4e83" providerId="LiveId" clId="{9E49B6D0-5B83-4543-BB41-A8AB347C90AE}" dt="2023-07-30T13:39:05.399" v="2376" actId="478"/>
          <ac:picMkLst>
            <pc:docMk/>
            <pc:sldMk cId="71596042" sldId="808"/>
            <ac:picMk id="19" creationId="{00000000-0000-0000-0000-000000000000}"/>
          </ac:picMkLst>
        </pc:picChg>
        <pc:picChg chg="add del mod">
          <ac:chgData name="Almut Plath" userId="1e9cb491ac4d4e83" providerId="LiveId" clId="{9E49B6D0-5B83-4543-BB41-A8AB347C90AE}" dt="2023-07-30T13:43:52.351" v="2390" actId="478"/>
          <ac:picMkLst>
            <pc:docMk/>
            <pc:sldMk cId="71596042" sldId="808"/>
            <ac:picMk id="23" creationId="{288FB8F7-DF1D-9E9A-C92D-50F8C441ACEB}"/>
          </ac:picMkLst>
        </pc:picChg>
        <pc:picChg chg="mod">
          <ac:chgData name="Almut Plath" userId="1e9cb491ac4d4e83" providerId="LiveId" clId="{9E49B6D0-5B83-4543-BB41-A8AB347C90AE}" dt="2023-07-30T14:12:52.019" v="2402"/>
          <ac:picMkLst>
            <pc:docMk/>
            <pc:sldMk cId="71596042" sldId="808"/>
            <ac:picMk id="26" creationId="{DE8B3156-7053-5ECE-2D8E-3169BBF1CC66}"/>
          </ac:picMkLst>
        </pc:picChg>
        <pc:picChg chg="mod">
          <ac:chgData name="Almut Plath" userId="1e9cb491ac4d4e83" providerId="LiveId" clId="{9E49B6D0-5B83-4543-BB41-A8AB347C90AE}" dt="2023-07-30T14:12:52.019" v="2402"/>
          <ac:picMkLst>
            <pc:docMk/>
            <pc:sldMk cId="71596042" sldId="808"/>
            <ac:picMk id="27" creationId="{DB29B28C-3206-8D6D-DAEB-B3FE08AEB4AC}"/>
          </ac:picMkLst>
        </pc:picChg>
        <pc:picChg chg="mod">
          <ac:chgData name="Almut Plath" userId="1e9cb491ac4d4e83" providerId="LiveId" clId="{9E49B6D0-5B83-4543-BB41-A8AB347C90AE}" dt="2023-07-30T14:12:52.019" v="2402"/>
          <ac:picMkLst>
            <pc:docMk/>
            <pc:sldMk cId="71596042" sldId="808"/>
            <ac:picMk id="28" creationId="{F6AE4ABC-D5A6-F888-F51D-34F19AB5C2EB}"/>
          </ac:picMkLst>
        </pc:picChg>
        <pc:picChg chg="mod">
          <ac:chgData name="Almut Plath" userId="1e9cb491ac4d4e83" providerId="LiveId" clId="{9E49B6D0-5B83-4543-BB41-A8AB347C90AE}" dt="2023-07-30T14:12:52.019" v="2402"/>
          <ac:picMkLst>
            <pc:docMk/>
            <pc:sldMk cId="71596042" sldId="808"/>
            <ac:picMk id="41" creationId="{341FA91F-1F2A-6CAE-9956-5A82143BB915}"/>
          </ac:picMkLst>
        </pc:picChg>
        <pc:picChg chg="mod">
          <ac:chgData name="Almut Plath" userId="1e9cb491ac4d4e83" providerId="LiveId" clId="{9E49B6D0-5B83-4543-BB41-A8AB347C90AE}" dt="2023-07-30T14:12:52.019" v="2402"/>
          <ac:picMkLst>
            <pc:docMk/>
            <pc:sldMk cId="71596042" sldId="808"/>
            <ac:picMk id="42" creationId="{9906E3DD-2125-3AAB-0C02-F9B7B1C02B0D}"/>
          </ac:picMkLst>
        </pc:picChg>
        <pc:picChg chg="mod">
          <ac:chgData name="Almut Plath" userId="1e9cb491ac4d4e83" providerId="LiveId" clId="{9E49B6D0-5B83-4543-BB41-A8AB347C90AE}" dt="2023-07-30T14:13:10.419" v="2406"/>
          <ac:picMkLst>
            <pc:docMk/>
            <pc:sldMk cId="71596042" sldId="808"/>
            <ac:picMk id="45" creationId="{9EA4CD9A-2AFF-AE37-9C3A-89881C9E0A3E}"/>
          </ac:picMkLst>
        </pc:picChg>
        <pc:picChg chg="mod">
          <ac:chgData name="Almut Plath" userId="1e9cb491ac4d4e83" providerId="LiveId" clId="{9E49B6D0-5B83-4543-BB41-A8AB347C90AE}" dt="2023-07-30T14:13:10.419" v="2406"/>
          <ac:picMkLst>
            <pc:docMk/>
            <pc:sldMk cId="71596042" sldId="808"/>
            <ac:picMk id="46" creationId="{76546307-2710-31D6-1CE8-039AF813A347}"/>
          </ac:picMkLst>
        </pc:picChg>
        <pc:picChg chg="mod">
          <ac:chgData name="Almut Plath" userId="1e9cb491ac4d4e83" providerId="LiveId" clId="{9E49B6D0-5B83-4543-BB41-A8AB347C90AE}" dt="2023-07-30T14:13:10.419" v="2406"/>
          <ac:picMkLst>
            <pc:docMk/>
            <pc:sldMk cId="71596042" sldId="808"/>
            <ac:picMk id="47" creationId="{B9F542BA-A28A-2399-E87E-95945E038921}"/>
          </ac:picMkLst>
        </pc:picChg>
        <pc:picChg chg="mod">
          <ac:chgData name="Almut Plath" userId="1e9cb491ac4d4e83" providerId="LiveId" clId="{9E49B6D0-5B83-4543-BB41-A8AB347C90AE}" dt="2023-07-30T14:13:10.419" v="2406"/>
          <ac:picMkLst>
            <pc:docMk/>
            <pc:sldMk cId="71596042" sldId="808"/>
            <ac:picMk id="60" creationId="{CB3CF558-B7E1-8093-F25A-4E364CA0D7B8}"/>
          </ac:picMkLst>
        </pc:picChg>
        <pc:picChg chg="mod">
          <ac:chgData name="Almut Plath" userId="1e9cb491ac4d4e83" providerId="LiveId" clId="{9E49B6D0-5B83-4543-BB41-A8AB347C90AE}" dt="2023-07-30T14:13:10.419" v="2406"/>
          <ac:picMkLst>
            <pc:docMk/>
            <pc:sldMk cId="71596042" sldId="808"/>
            <ac:picMk id="61" creationId="{19832683-2B0F-A78F-4E18-292F958931B0}"/>
          </ac:picMkLst>
        </pc:picChg>
        <pc:picChg chg="add del mod">
          <ac:chgData name="Almut Plath" userId="1e9cb491ac4d4e83" providerId="LiveId" clId="{9E49B6D0-5B83-4543-BB41-A8AB347C90AE}" dt="2023-07-30T14:15:19.012" v="2417"/>
          <ac:picMkLst>
            <pc:docMk/>
            <pc:sldMk cId="71596042" sldId="808"/>
            <ac:picMk id="63" creationId="{EF675747-2388-B481-1724-388725376B92}"/>
          </ac:picMkLst>
        </pc:picChg>
        <pc:picChg chg="add del mod">
          <ac:chgData name="Almut Plath" userId="1e9cb491ac4d4e83" providerId="LiveId" clId="{9E49B6D0-5B83-4543-BB41-A8AB347C90AE}" dt="2023-07-30T14:16:30.663" v="2423" actId="21"/>
          <ac:picMkLst>
            <pc:docMk/>
            <pc:sldMk cId="71596042" sldId="808"/>
            <ac:picMk id="65" creationId="{94C7E11E-83A8-D0EA-8823-A35CCF0DA9CF}"/>
          </ac:picMkLst>
        </pc:picChg>
        <pc:picChg chg="add mod">
          <ac:chgData name="Almut Plath" userId="1e9cb491ac4d4e83" providerId="LiveId" clId="{9E49B6D0-5B83-4543-BB41-A8AB347C90AE}" dt="2023-07-30T14:17:19.019" v="2434" actId="1076"/>
          <ac:picMkLst>
            <pc:docMk/>
            <pc:sldMk cId="71596042" sldId="808"/>
            <ac:picMk id="66" creationId="{9D513F8E-D573-4C33-C2CC-39B235B3F130}"/>
          </ac:picMkLst>
        </pc:picChg>
        <pc:picChg chg="add del mod">
          <ac:chgData name="Almut Plath" userId="1e9cb491ac4d4e83" providerId="LiveId" clId="{9E49B6D0-5B83-4543-BB41-A8AB347C90AE}" dt="2023-07-30T14:30:03.090" v="2513" actId="21"/>
          <ac:picMkLst>
            <pc:docMk/>
            <pc:sldMk cId="71596042" sldId="808"/>
            <ac:picMk id="70" creationId="{0223BC72-C20D-85B0-E0F4-9FDCF5E3C18D}"/>
          </ac:picMkLst>
        </pc:picChg>
        <pc:cxnChg chg="mod">
          <ac:chgData name="Almut Plath" userId="1e9cb491ac4d4e83" providerId="LiveId" clId="{9E49B6D0-5B83-4543-BB41-A8AB347C90AE}" dt="2023-07-30T14:12:52.019" v="2402"/>
          <ac:cxnSpMkLst>
            <pc:docMk/>
            <pc:sldMk cId="71596042" sldId="808"/>
            <ac:cxnSpMk id="34" creationId="{F09B3A2B-8189-019D-C1C2-1B58B384E35D}"/>
          </ac:cxnSpMkLst>
        </pc:cxnChg>
        <pc:cxnChg chg="mod">
          <ac:chgData name="Almut Plath" userId="1e9cb491ac4d4e83" providerId="LiveId" clId="{9E49B6D0-5B83-4543-BB41-A8AB347C90AE}" dt="2023-07-30T14:13:10.419" v="2406"/>
          <ac:cxnSpMkLst>
            <pc:docMk/>
            <pc:sldMk cId="71596042" sldId="808"/>
            <ac:cxnSpMk id="53" creationId="{FD2724A0-ACD5-1039-7507-3E1AE76AB944}"/>
          </ac:cxnSpMkLst>
        </pc:cxnChg>
      </pc:sldChg>
      <pc:sldChg chg="delSp add del mod">
        <pc:chgData name="Almut Plath" userId="1e9cb491ac4d4e83" providerId="LiveId" clId="{9E49B6D0-5B83-4543-BB41-A8AB347C90AE}" dt="2023-07-30T13:51:01.280" v="2401" actId="2696"/>
        <pc:sldMkLst>
          <pc:docMk/>
          <pc:sldMk cId="1883509591" sldId="809"/>
        </pc:sldMkLst>
        <pc:spChg chg="del">
          <ac:chgData name="Almut Plath" userId="1e9cb491ac4d4e83" providerId="LiveId" clId="{9E49B6D0-5B83-4543-BB41-A8AB347C90AE}" dt="2023-07-30T13:50:53.021" v="2400" actId="478"/>
          <ac:spMkLst>
            <pc:docMk/>
            <pc:sldMk cId="1883509591" sldId="809"/>
            <ac:spMk id="4" creationId="{00000000-0000-0000-0000-000000000000}"/>
          </ac:spMkLst>
        </pc:spChg>
      </pc:sldChg>
      <pc:sldChg chg="addSp delSp modSp add mod ord modNotesTx">
        <pc:chgData name="Almut Plath" userId="1e9cb491ac4d4e83" providerId="LiveId" clId="{9E49B6D0-5B83-4543-BB41-A8AB347C90AE}" dt="2023-08-01T19:18:03.816" v="6112" actId="20577"/>
        <pc:sldMkLst>
          <pc:docMk/>
          <pc:sldMk cId="3615043054" sldId="809"/>
        </pc:sldMkLst>
        <pc:spChg chg="del">
          <ac:chgData name="Almut Plath" userId="1e9cb491ac4d4e83" providerId="LiveId" clId="{9E49B6D0-5B83-4543-BB41-A8AB347C90AE}" dt="2023-07-30T14:29:22.539" v="2498" actId="478"/>
          <ac:spMkLst>
            <pc:docMk/>
            <pc:sldMk cId="3615043054" sldId="809"/>
            <ac:spMk id="4" creationId="{00000000-0000-0000-0000-000000000000}"/>
          </ac:spMkLst>
        </pc:spChg>
        <pc:spChg chg="mod">
          <ac:chgData name="Almut Plath" userId="1e9cb491ac4d4e83" providerId="LiveId" clId="{9E49B6D0-5B83-4543-BB41-A8AB347C90AE}" dt="2023-07-31T07:20:51.440" v="4348" actId="14100"/>
          <ac:spMkLst>
            <pc:docMk/>
            <pc:sldMk cId="3615043054" sldId="809"/>
            <ac:spMk id="4" creationId="{BD7EB336-0BB9-7ADD-4CF3-6D626D1D15A4}"/>
          </ac:spMkLst>
        </pc:spChg>
        <pc:spChg chg="mod">
          <ac:chgData name="Almut Plath" userId="1e9cb491ac4d4e83" providerId="LiveId" clId="{9E49B6D0-5B83-4543-BB41-A8AB347C90AE}" dt="2023-08-01T19:18:03.816" v="6112" actId="20577"/>
          <ac:spMkLst>
            <pc:docMk/>
            <pc:sldMk cId="3615043054" sldId="809"/>
            <ac:spMk id="6" creationId="{00000000-0000-0000-0000-000000000000}"/>
          </ac:spMkLst>
        </pc:spChg>
        <pc:spChg chg="del mod">
          <ac:chgData name="Almut Plath" userId="1e9cb491ac4d4e83" providerId="LiveId" clId="{9E49B6D0-5B83-4543-BB41-A8AB347C90AE}" dt="2023-07-30T14:29:31.240" v="2506" actId="478"/>
          <ac:spMkLst>
            <pc:docMk/>
            <pc:sldMk cId="3615043054" sldId="809"/>
            <ac:spMk id="7" creationId="{00000000-0000-0000-0000-000000000000}"/>
          </ac:spMkLst>
        </pc:spChg>
        <pc:spChg chg="del">
          <ac:chgData name="Almut Plath" userId="1e9cb491ac4d4e83" providerId="LiveId" clId="{9E49B6D0-5B83-4543-BB41-A8AB347C90AE}" dt="2023-07-30T14:29:26.603" v="2501" actId="478"/>
          <ac:spMkLst>
            <pc:docMk/>
            <pc:sldMk cId="3615043054" sldId="809"/>
            <ac:spMk id="8" creationId="{00000000-0000-0000-0000-000000000000}"/>
          </ac:spMkLst>
        </pc:spChg>
        <pc:spChg chg="del">
          <ac:chgData name="Almut Plath" userId="1e9cb491ac4d4e83" providerId="LiveId" clId="{9E49B6D0-5B83-4543-BB41-A8AB347C90AE}" dt="2023-07-30T14:29:27.278" v="2502" actId="478"/>
          <ac:spMkLst>
            <pc:docMk/>
            <pc:sldMk cId="3615043054" sldId="809"/>
            <ac:spMk id="9" creationId="{00000000-0000-0000-0000-000000000000}"/>
          </ac:spMkLst>
        </pc:spChg>
        <pc:spChg chg="del mod">
          <ac:chgData name="Almut Plath" userId="1e9cb491ac4d4e83" providerId="LiveId" clId="{9E49B6D0-5B83-4543-BB41-A8AB347C90AE}" dt="2023-07-30T14:29:28.591" v="2504" actId="478"/>
          <ac:spMkLst>
            <pc:docMk/>
            <pc:sldMk cId="3615043054" sldId="809"/>
            <ac:spMk id="10" creationId="{00000000-0000-0000-0000-000000000000}"/>
          </ac:spMkLst>
        </pc:spChg>
        <pc:spChg chg="del">
          <ac:chgData name="Almut Plath" userId="1e9cb491ac4d4e83" providerId="LiveId" clId="{9E49B6D0-5B83-4543-BB41-A8AB347C90AE}" dt="2023-07-30T14:29:32.559" v="2507" actId="478"/>
          <ac:spMkLst>
            <pc:docMk/>
            <pc:sldMk cId="3615043054" sldId="809"/>
            <ac:spMk id="11" creationId="{00000000-0000-0000-0000-000000000000}"/>
          </ac:spMkLst>
        </pc:spChg>
        <pc:spChg chg="del">
          <ac:chgData name="Almut Plath" userId="1e9cb491ac4d4e83" providerId="LiveId" clId="{9E49B6D0-5B83-4543-BB41-A8AB347C90AE}" dt="2023-07-30T14:29:21.369" v="2497" actId="478"/>
          <ac:spMkLst>
            <pc:docMk/>
            <pc:sldMk cId="3615043054" sldId="809"/>
            <ac:spMk id="12" creationId="{00000000-0000-0000-0000-000000000000}"/>
          </ac:spMkLst>
        </pc:spChg>
        <pc:spChg chg="del">
          <ac:chgData name="Almut Plath" userId="1e9cb491ac4d4e83" providerId="LiveId" clId="{9E49B6D0-5B83-4543-BB41-A8AB347C90AE}" dt="2023-07-30T14:33:49.380" v="2555" actId="478"/>
          <ac:spMkLst>
            <pc:docMk/>
            <pc:sldMk cId="3615043054" sldId="809"/>
            <ac:spMk id="13" creationId="{00000000-0000-0000-0000-000000000000}"/>
          </ac:spMkLst>
        </pc:spChg>
        <pc:spChg chg="del">
          <ac:chgData name="Almut Plath" userId="1e9cb491ac4d4e83" providerId="LiveId" clId="{9E49B6D0-5B83-4543-BB41-A8AB347C90AE}" dt="2023-07-30T14:33:57.335" v="2556" actId="478"/>
          <ac:spMkLst>
            <pc:docMk/>
            <pc:sldMk cId="3615043054" sldId="809"/>
            <ac:spMk id="14" creationId="{00000000-0000-0000-0000-000000000000}"/>
          </ac:spMkLst>
        </pc:spChg>
        <pc:spChg chg="del">
          <ac:chgData name="Almut Plath" userId="1e9cb491ac4d4e83" providerId="LiveId" clId="{9E49B6D0-5B83-4543-BB41-A8AB347C90AE}" dt="2023-07-30T14:29:29.259" v="2505" actId="478"/>
          <ac:spMkLst>
            <pc:docMk/>
            <pc:sldMk cId="3615043054" sldId="809"/>
            <ac:spMk id="15" creationId="{00000000-0000-0000-0000-000000000000}"/>
          </ac:spMkLst>
        </pc:spChg>
        <pc:picChg chg="del">
          <ac:chgData name="Almut Plath" userId="1e9cb491ac4d4e83" providerId="LiveId" clId="{9E49B6D0-5B83-4543-BB41-A8AB347C90AE}" dt="2023-07-30T14:29:23.661" v="2499" actId="478"/>
          <ac:picMkLst>
            <pc:docMk/>
            <pc:sldMk cId="3615043054" sldId="809"/>
            <ac:picMk id="5" creationId="{00000000-0000-0000-0000-000000000000}"/>
          </ac:picMkLst>
        </pc:picChg>
        <pc:picChg chg="add del">
          <ac:chgData name="Almut Plath" userId="1e9cb491ac4d4e83" providerId="LiveId" clId="{9E49B6D0-5B83-4543-BB41-A8AB347C90AE}" dt="2023-07-30T14:30:06.131" v="2514" actId="478"/>
          <ac:picMkLst>
            <pc:docMk/>
            <pc:sldMk cId="3615043054" sldId="809"/>
            <ac:picMk id="16" creationId="{A03FAF50-FB34-8EEC-22C3-C69521AEE533}"/>
          </ac:picMkLst>
        </pc:picChg>
        <pc:picChg chg="add mod">
          <ac:chgData name="Almut Plath" userId="1e9cb491ac4d4e83" providerId="LiveId" clId="{9E49B6D0-5B83-4543-BB41-A8AB347C90AE}" dt="2023-07-30T14:30:39.370" v="2519" actId="1076"/>
          <ac:picMkLst>
            <pc:docMk/>
            <pc:sldMk cId="3615043054" sldId="809"/>
            <ac:picMk id="17" creationId="{25A20765-7AEE-4140-42EF-8F3E60ED798C}"/>
          </ac:picMkLst>
        </pc:picChg>
      </pc:sldChg>
      <pc:sldChg chg="delSp add del mod">
        <pc:chgData name="Almut Plath" userId="1e9cb491ac4d4e83" providerId="LiveId" clId="{9E49B6D0-5B83-4543-BB41-A8AB347C90AE}" dt="2023-07-30T13:50:29.119" v="2398" actId="2696"/>
        <pc:sldMkLst>
          <pc:docMk/>
          <pc:sldMk cId="3807559967" sldId="809"/>
        </pc:sldMkLst>
        <pc:spChg chg="del">
          <ac:chgData name="Almut Plath" userId="1e9cb491ac4d4e83" providerId="LiveId" clId="{9E49B6D0-5B83-4543-BB41-A8AB347C90AE}" dt="2023-07-30T13:50:10.340" v="2396" actId="478"/>
          <ac:spMkLst>
            <pc:docMk/>
            <pc:sldMk cId="3807559967" sldId="809"/>
            <ac:spMk id="4" creationId="{00000000-0000-0000-0000-000000000000}"/>
          </ac:spMkLst>
        </pc:spChg>
        <pc:picChg chg="del">
          <ac:chgData name="Almut Plath" userId="1e9cb491ac4d4e83" providerId="LiveId" clId="{9E49B6D0-5B83-4543-BB41-A8AB347C90AE}" dt="2023-07-30T13:50:11.751" v="2397" actId="478"/>
          <ac:picMkLst>
            <pc:docMk/>
            <pc:sldMk cId="3807559967" sldId="809"/>
            <ac:picMk id="5" creationId="{00000000-0000-0000-0000-000000000000}"/>
          </ac:picMkLst>
        </pc:picChg>
      </pc:sldChg>
      <pc:sldChg chg="add del ord modNotesTx">
        <pc:chgData name="Almut Plath" userId="1e9cb491ac4d4e83" providerId="LiveId" clId="{9E49B6D0-5B83-4543-BB41-A8AB347C90AE}" dt="2023-07-30T14:32:58.210" v="2549" actId="47"/>
        <pc:sldMkLst>
          <pc:docMk/>
          <pc:sldMk cId="1493357415" sldId="810"/>
        </pc:sldMkLst>
      </pc:sldChg>
      <pc:sldChg chg="addSp delSp modSp add del mod ord modNotesTx">
        <pc:chgData name="Almut Plath" userId="1e9cb491ac4d4e83" providerId="LiveId" clId="{9E49B6D0-5B83-4543-BB41-A8AB347C90AE}" dt="2023-07-31T07:25:20.254" v="4603" actId="47"/>
        <pc:sldMkLst>
          <pc:docMk/>
          <pc:sldMk cId="3571469322" sldId="811"/>
        </pc:sldMkLst>
        <pc:spChg chg="add del">
          <ac:chgData name="Almut Plath" userId="1e9cb491ac4d4e83" providerId="LiveId" clId="{9E49B6D0-5B83-4543-BB41-A8AB347C90AE}" dt="2023-07-30T14:34:12.777" v="2565" actId="22"/>
          <ac:spMkLst>
            <pc:docMk/>
            <pc:sldMk cId="3571469322" sldId="811"/>
            <ac:spMk id="4" creationId="{9C3D2275-35AE-F16F-7D65-19D793A0FF83}"/>
          </ac:spMkLst>
        </pc:spChg>
        <pc:spChg chg="mod">
          <ac:chgData name="Almut Plath" userId="1e9cb491ac4d4e83" providerId="LiveId" clId="{9E49B6D0-5B83-4543-BB41-A8AB347C90AE}" dt="2023-07-30T14:34:51.340" v="2602" actId="20577"/>
          <ac:spMkLst>
            <pc:docMk/>
            <pc:sldMk cId="3571469322" sldId="811"/>
            <ac:spMk id="6" creationId="{00000000-0000-0000-0000-000000000000}"/>
          </ac:spMkLst>
        </pc:spChg>
        <pc:spChg chg="del">
          <ac:chgData name="Almut Plath" userId="1e9cb491ac4d4e83" providerId="LiveId" clId="{9E49B6D0-5B83-4543-BB41-A8AB347C90AE}" dt="2023-07-30T14:33:37.800" v="2552" actId="478"/>
          <ac:spMkLst>
            <pc:docMk/>
            <pc:sldMk cId="3571469322" sldId="811"/>
            <ac:spMk id="13" creationId="{00000000-0000-0000-0000-000000000000}"/>
          </ac:spMkLst>
        </pc:spChg>
        <pc:spChg chg="del">
          <ac:chgData name="Almut Plath" userId="1e9cb491ac4d4e83" providerId="LiveId" clId="{9E49B6D0-5B83-4543-BB41-A8AB347C90AE}" dt="2023-07-30T14:34:00.580" v="2557" actId="478"/>
          <ac:spMkLst>
            <pc:docMk/>
            <pc:sldMk cId="3571469322" sldId="811"/>
            <ac:spMk id="14" creationId="{00000000-0000-0000-0000-000000000000}"/>
          </ac:spMkLst>
        </pc:spChg>
      </pc:sldChg>
      <pc:sldMasterChg chg="modSldLayout">
        <pc:chgData name="Almut Plath" userId="1e9cb491ac4d4e83" providerId="LiveId" clId="{9E49B6D0-5B83-4543-BB41-A8AB347C90AE}" dt="2023-07-30T12:25:04.609" v="179" actId="20577"/>
        <pc:sldMasterMkLst>
          <pc:docMk/>
          <pc:sldMasterMk cId="0" sldId="2147483648"/>
        </pc:sldMasterMkLst>
        <pc:sldLayoutChg chg="modSp mod">
          <pc:chgData name="Almut Plath" userId="1e9cb491ac4d4e83" providerId="LiveId" clId="{9E49B6D0-5B83-4543-BB41-A8AB347C90AE}" dt="2023-07-30T12:25:04.609" v="179" actId="20577"/>
          <pc:sldLayoutMkLst>
            <pc:docMk/>
            <pc:sldMasterMk cId="0" sldId="2147483648"/>
            <pc:sldLayoutMk cId="0" sldId="2147483652"/>
          </pc:sldLayoutMkLst>
          <pc:spChg chg="mod">
            <ac:chgData name="Almut Plath" userId="1e9cb491ac4d4e83" providerId="LiveId" clId="{9E49B6D0-5B83-4543-BB41-A8AB347C90AE}" dt="2023-07-30T12:25:04.609" v="179" actId="20577"/>
            <ac:spMkLst>
              <pc:docMk/>
              <pc:sldMasterMk cId="0" sldId="2147483648"/>
              <pc:sldLayoutMk cId="0" sldId="2147483652"/>
              <ac:spMk id="10"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F1E63BA5-6051-481E-A12C-6330D8019952}" type="datetimeFigureOut">
              <a:rPr lang="de-DE"/>
              <a:pPr>
                <a:defRPr/>
              </a:pPr>
              <a:t>02.08.2023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FCCAAE09-7C0F-4259-B8A5-8091DB7EE2A2}" type="slidenum">
              <a:rPr lang="de-DE"/>
              <a:pPr>
                <a:defRPr/>
              </a:pPr>
              <a:t>‹Nr.›</a:t>
            </a:fld>
            <a:endParaRPr lang="de-DE"/>
          </a:p>
        </p:txBody>
      </p:sp>
    </p:spTree>
    <p:extLst>
      <p:ext uri="{BB962C8B-B14F-4D97-AF65-F5344CB8AC3E}">
        <p14:creationId xmlns:p14="http://schemas.microsoft.com/office/powerpoint/2010/main" val="2733190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pPr>
              <a:defRPr/>
            </a:pPr>
            <a:endParaRPr lang="de-DE"/>
          </a:p>
        </p:txBody>
      </p:sp>
      <p:sp>
        <p:nvSpPr>
          <p:cNvPr id="3" name="Datumsplatzhalter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pPr>
              <a:defRPr/>
            </a:pPr>
            <a:fld id="{B2256B59-BAA7-42A4-8E1A-E5274D134549}" type="datetimeFigureOut">
              <a:rPr lang="de-DE"/>
              <a:pPr>
                <a:defRPr/>
              </a:pPr>
              <a:t>02.08.2023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pPr lvl="0"/>
            <a:endParaRPr lang="de-DE" noProof="0"/>
          </a:p>
        </p:txBody>
      </p:sp>
      <p:sp>
        <p:nvSpPr>
          <p:cNvPr id="5" name="Notizenplatzhalter 4"/>
          <p:cNvSpPr>
            <a:spLocks noGrp="1"/>
          </p:cNvSpPr>
          <p:nvPr>
            <p:ph type="body" sz="quarter" idx="3"/>
          </p:nvPr>
        </p:nvSpPr>
        <p:spPr>
          <a:xfrm>
            <a:off x="679451" y="4716464"/>
            <a:ext cx="5438775" cy="4467225"/>
          </a:xfrm>
          <a:prstGeom prst="rect">
            <a:avLst/>
          </a:prstGeom>
        </p:spPr>
        <p:txBody>
          <a:bodyPr vert="horz" lIns="91433" tIns="45717" rIns="91433" bIns="45717"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33" tIns="45717" rIns="91433" bIns="45717"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9" y="9429750"/>
            <a:ext cx="2946400" cy="496888"/>
          </a:xfrm>
          <a:prstGeom prst="rect">
            <a:avLst/>
          </a:prstGeom>
        </p:spPr>
        <p:txBody>
          <a:bodyPr vert="horz" lIns="91433" tIns="45717" rIns="91433" bIns="45717" rtlCol="0" anchor="b"/>
          <a:lstStyle>
            <a:lvl1pPr algn="r">
              <a:defRPr sz="1200"/>
            </a:lvl1pPr>
          </a:lstStyle>
          <a:p>
            <a:pPr>
              <a:defRPr/>
            </a:pPr>
            <a:fld id="{5A744CB2-116E-4CC9-A253-B8F102A5D447}" type="slidenum">
              <a:rPr lang="de-DE"/>
              <a:pPr>
                <a:defRPr/>
              </a:pPr>
              <a:t>‹Nr.›</a:t>
            </a:fld>
            <a:endParaRPr lang="de-DE"/>
          </a:p>
        </p:txBody>
      </p:sp>
    </p:spTree>
    <p:extLst>
      <p:ext uri="{BB962C8B-B14F-4D97-AF65-F5344CB8AC3E}">
        <p14:creationId xmlns:p14="http://schemas.microsoft.com/office/powerpoint/2010/main" val="3269035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Herzlich Willkommen</a:t>
            </a:r>
            <a:r>
              <a:rPr lang="de-DE" baseline="0" dirty="0"/>
              <a:t> zu Modul 3.</a:t>
            </a:r>
            <a:br>
              <a:rPr lang="de-DE" baseline="0" dirty="0"/>
            </a:br>
            <a:r>
              <a:rPr lang="de-DE" baseline="0" dirty="0"/>
              <a:t>Hier erfahren Sie, was beim Einsatz der </a:t>
            </a:r>
            <a:r>
              <a:rPr lang="de-DE" baseline="0" dirty="0" err="1"/>
              <a:t>BaSeTaLK</a:t>
            </a:r>
            <a:r>
              <a:rPr lang="de-DE" baseline="0" dirty="0"/>
              <a:t>-App zu beachten ist. </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a:t>
            </a:fld>
            <a:endParaRPr lang="de-DE"/>
          </a:p>
        </p:txBody>
      </p:sp>
    </p:spTree>
    <p:extLst>
      <p:ext uri="{BB962C8B-B14F-4D97-AF65-F5344CB8AC3E}">
        <p14:creationId xmlns:p14="http://schemas.microsoft.com/office/powerpoint/2010/main" val="277960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Was Sie aus Modul 2 mitnehmen sollten: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a:t>
            </a:r>
          </a:p>
          <a:p>
            <a:pPr marL="0" indent="0">
              <a:buFont typeface="Wingdings" panose="05000000000000000000" pitchFamily="2" charset="2"/>
              <a:buNone/>
            </a:pPr>
            <a:r>
              <a:rPr lang="de-DE" sz="1200">
                <a:solidFill>
                  <a:schemeClr val="tx1">
                    <a:lumMod val="75000"/>
                    <a:lumOff val="25000"/>
                  </a:schemeClr>
                </a:solidFill>
                <a:latin typeface="Calibri" panose="020F0502020204030204" pitchFamily="34" charset="0"/>
                <a:cs typeface="Calibri" panose="020F0502020204030204" pitchFamily="34" charset="0"/>
              </a:rPr>
              <a:t>BaSeTaLK </a:t>
            </a:r>
            <a:r>
              <a:rPr lang="de-DE" sz="1200" dirty="0">
                <a:solidFill>
                  <a:schemeClr val="tx1">
                    <a:lumMod val="75000"/>
                    <a:lumOff val="25000"/>
                  </a:schemeClr>
                </a:solidFill>
                <a:latin typeface="Calibri" panose="020F0502020204030204" pitchFamily="34" charset="0"/>
                <a:cs typeface="Calibri" panose="020F0502020204030204" pitchFamily="34" charset="0"/>
              </a:rPr>
              <a:t>Gespräche können </a:t>
            </a:r>
            <a:r>
              <a:rPr lang="de-DE" sz="1200" b="1" dirty="0">
                <a:solidFill>
                  <a:schemeClr val="tx1">
                    <a:lumMod val="75000"/>
                    <a:lumOff val="25000"/>
                  </a:schemeClr>
                </a:solidFill>
                <a:latin typeface="Calibri" panose="020F0502020204030204" pitchFamily="34" charset="0"/>
                <a:cs typeface="Calibri" panose="020F0502020204030204" pitchFamily="34" charset="0"/>
              </a:rPr>
              <a:t>analog</a:t>
            </a:r>
            <a:r>
              <a:rPr lang="de-DE" sz="1200" dirty="0">
                <a:solidFill>
                  <a:schemeClr val="tx1">
                    <a:lumMod val="75000"/>
                    <a:lumOff val="25000"/>
                  </a:schemeClr>
                </a:solidFill>
                <a:latin typeface="Calibri" panose="020F0502020204030204" pitchFamily="34" charset="0"/>
                <a:cs typeface="Calibri" panose="020F0502020204030204" pitchFamily="34" charset="0"/>
              </a:rPr>
              <a:t> in Präsenz oder </a:t>
            </a:r>
            <a:r>
              <a:rPr lang="de-DE" sz="1200" b="1" dirty="0">
                <a:solidFill>
                  <a:schemeClr val="tx1">
                    <a:lumMod val="75000"/>
                    <a:lumOff val="25000"/>
                  </a:schemeClr>
                </a:solidFill>
                <a:latin typeface="Calibri" panose="020F0502020204030204" pitchFamily="34" charset="0"/>
                <a:cs typeface="Calibri" panose="020F0502020204030204" pitchFamily="34" charset="0"/>
              </a:rPr>
              <a:t>digital</a:t>
            </a:r>
            <a:r>
              <a:rPr lang="de-DE" sz="1200" dirty="0">
                <a:solidFill>
                  <a:schemeClr val="tx1">
                    <a:lumMod val="75000"/>
                    <a:lumOff val="25000"/>
                  </a:schemeClr>
                </a:solidFill>
                <a:latin typeface="Calibri" panose="020F0502020204030204" pitchFamily="34" charset="0"/>
                <a:cs typeface="Calibri" panose="020F0502020204030204" pitchFamily="34" charset="0"/>
              </a:rPr>
              <a:t> per Videotelefonie stattfinden</a:t>
            </a:r>
          </a:p>
          <a:p>
            <a:pPr marL="0" indent="0">
              <a:buFont typeface="Symbol" panose="05050102010706020507" pitchFamily="18"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&lt;klick&gt;</a:t>
            </a:r>
          </a:p>
          <a:p>
            <a:pPr marL="0" indent="0">
              <a:buFont typeface="Symbol" panose="05050102010706020507" pitchFamily="18" charset="2"/>
              <a:buNone/>
            </a:pPr>
            <a:r>
              <a:rPr lang="de-DE" sz="1200" dirty="0">
                <a:solidFill>
                  <a:schemeClr val="tx1">
                    <a:lumMod val="75000"/>
                    <a:lumOff val="25000"/>
                  </a:schemeClr>
                </a:solidFill>
                <a:latin typeface="Calibri" panose="020F0502020204030204" pitchFamily="34" charset="0"/>
                <a:cs typeface="Calibri" panose="020F0502020204030204" pitchFamily="34" charset="0"/>
              </a:rPr>
              <a:t>Die digitale Durchführung hat Vorteile wie die Überbrückung weiter Distanzen, erfordert aber auch technische Geräte und setzt Grundkenntnisse im Umgang damit voraus</a:t>
            </a:r>
          </a:p>
          <a:p>
            <a:endParaRPr lang="de-DE" dirty="0"/>
          </a:p>
        </p:txBody>
      </p:sp>
      <p:sp>
        <p:nvSpPr>
          <p:cNvPr id="4" name="Foliennummernplatzhalter 3"/>
          <p:cNvSpPr>
            <a:spLocks noGrp="1"/>
          </p:cNvSpPr>
          <p:nvPr>
            <p:ph type="sldNum" sz="quarter" idx="5"/>
          </p:nvPr>
        </p:nvSpPr>
        <p:spPr/>
        <p:txBody>
          <a:bodyPr/>
          <a:lstStyle/>
          <a:p>
            <a:pPr>
              <a:defRPr/>
            </a:pPr>
            <a:fld id="{5A744CB2-116E-4CC9-A253-B8F102A5D447}" type="slidenum">
              <a:rPr lang="de-DE" smtClean="0"/>
              <a:pPr>
                <a:defRPr/>
              </a:pPr>
              <a:t>10</a:t>
            </a:fld>
            <a:endParaRPr lang="de-DE"/>
          </a:p>
        </p:txBody>
      </p:sp>
    </p:spTree>
    <p:extLst>
      <p:ext uri="{BB962C8B-B14F-4D97-AF65-F5344CB8AC3E}">
        <p14:creationId xmlns:p14="http://schemas.microsoft.com/office/powerpoint/2010/main" val="150644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Damit sind wir bereits am Ende von „Modul 3: Wie wird die </a:t>
            </a:r>
            <a:r>
              <a:rPr lang="de-DE" baseline="0" dirty="0" err="1"/>
              <a:t>BaSeTaLK</a:t>
            </a:r>
            <a:r>
              <a:rPr lang="de-DE" baseline="0" dirty="0"/>
              <a:t>-App eingesetzt?“ angekommen.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t>Weiter geht es in Modul 4, in dem Sie mehr zur Gesprächsgestaltung von Biographie-Gesprächen mit der </a:t>
            </a:r>
            <a:r>
              <a:rPr lang="de-DE" sz="1200" dirty="0" err="1"/>
              <a:t>BaSeTaLK</a:t>
            </a:r>
            <a:r>
              <a:rPr lang="de-DE" sz="1200" dirty="0"/>
              <a:t>-App erfahren. </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11</a:t>
            </a:fld>
            <a:endParaRPr lang="de-DE"/>
          </a:p>
        </p:txBody>
      </p:sp>
    </p:spTree>
    <p:extLst>
      <p:ext uri="{BB962C8B-B14F-4D97-AF65-F5344CB8AC3E}">
        <p14:creationId xmlns:p14="http://schemas.microsoft.com/office/powerpoint/2010/main" val="137331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 erinnern sich: &lt;klick&gt; Die </a:t>
            </a:r>
            <a:r>
              <a:rPr lang="de-DE" dirty="0" err="1"/>
              <a:t>BaSeTaLK</a:t>
            </a:r>
            <a:r>
              <a:rPr lang="de-DE" dirty="0"/>
              <a:t>-App soll dabei unterstützen biographische Gespräche zu führen. Das können Gespräche mit Einzelpersonen oder in Gruppen sein.</a:t>
            </a:r>
          </a:p>
          <a:p>
            <a:r>
              <a:rPr lang="de-DE" baseline="0" dirty="0"/>
              <a:t>&lt;klick&gt; Es hat sich gezeigt, dass Gesprächen in einem wöchentlichen Rhythmus über 12 Wochen &lt;klick&gt; mit dem Umfang von je einer Stunde gut angenommen werden. </a:t>
            </a:r>
          </a:p>
          <a:p>
            <a:endParaRPr lang="de-DE" baseline="0" dirty="0"/>
          </a:p>
          <a:p>
            <a:r>
              <a:rPr lang="de-DE" baseline="0" dirty="0"/>
              <a:t>Die Gespräche können analog/F2F oder digital/über ein Videokonferenzsystem durchgeführt werden. Beide Settings konnten im Forschungsprojekt </a:t>
            </a:r>
            <a:r>
              <a:rPr lang="de-DE" baseline="0" dirty="0" err="1"/>
              <a:t>BaSeTaLK</a:t>
            </a:r>
            <a:r>
              <a:rPr lang="de-DE" baseline="0" dirty="0"/>
              <a:t> erprobt werden. Das digitale Format kann dabei Vorteile bieten. Dazu gleich mehr. Je nach Setting variieren die Aufgaben in der Begleitung der Gespräche. Auch darauf gehen wir gleich näher ein.</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2</a:t>
            </a:fld>
            <a:endParaRPr lang="de-DE"/>
          </a:p>
        </p:txBody>
      </p:sp>
    </p:spTree>
    <p:extLst>
      <p:ext uri="{BB962C8B-B14F-4D97-AF65-F5344CB8AC3E}">
        <p14:creationId xmlns:p14="http://schemas.microsoft.com/office/powerpoint/2010/main" val="336568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Ein analoges Setting meint ein Treffen in Präsenz an einem geschützten Ort, der Ruhe für den Austausch bietet und gemeinsam bestimmt wurde.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Digital schalten sich die Gesprächsteilnehmenden über ein Videokonferenzsystem von ihrem Computer oder Laptop zu.</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a:t>
            </a: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Schauen wir uns zunächst das analoge Setting und die damit verbundenen Aufgaben der Begleitung an.</a:t>
            </a:r>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3</a:t>
            </a:fld>
            <a:endParaRPr lang="de-DE"/>
          </a:p>
        </p:txBody>
      </p:sp>
    </p:spTree>
    <p:extLst>
      <p:ext uri="{BB962C8B-B14F-4D97-AF65-F5344CB8AC3E}">
        <p14:creationId xmlns:p14="http://schemas.microsoft.com/office/powerpoint/2010/main" val="265937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Organisatorische Aufgaben der Begleitung im analogen Setting umfassen Folgendes:</a:t>
            </a:r>
          </a:p>
          <a:p>
            <a:pPr marL="0" indent="0">
              <a:buFontTx/>
              <a:buNone/>
            </a:pPr>
            <a:r>
              <a:rPr lang="de-DE" dirty="0"/>
              <a:t>&lt;klick&gt;</a:t>
            </a:r>
          </a:p>
          <a:p>
            <a:pPr marL="0" indent="0">
              <a:buFontTx/>
              <a:buNone/>
            </a:pPr>
            <a:r>
              <a:rPr lang="de-DE" dirty="0"/>
              <a:t>Die Begleitung trifft sich mit dem Gesprächsgegenüber (oder der Gruppen) an einem vorher vereinbarten</a:t>
            </a:r>
            <a:r>
              <a:rPr lang="de-DE" baseline="0" dirty="0"/>
              <a:t> Ort</a:t>
            </a:r>
          </a:p>
          <a:p>
            <a:pPr marL="0" indent="0">
              <a:buFontTx/>
              <a:buNone/>
            </a:pPr>
            <a:r>
              <a:rPr lang="de-DE" baseline="0" dirty="0"/>
              <a:t>&lt;klick&gt;</a:t>
            </a:r>
          </a:p>
          <a:p>
            <a:pPr marL="0" indent="0">
              <a:buFontTx/>
              <a:buNone/>
            </a:pPr>
            <a:r>
              <a:rPr lang="de-DE" baseline="0" dirty="0"/>
              <a:t>Gemeinsam wird ein geeigneter Gesprächsort ausgewählt. Ablenkungen und Störungen sollten so gering wie möglich gehalten werden. Der Ort sollte geschützt und für die geplante Gesprächsdauer verfügbar.</a:t>
            </a:r>
          </a:p>
          <a:p>
            <a:pPr marL="0" indent="0">
              <a:buFontTx/>
              <a:buNone/>
            </a:pPr>
            <a:r>
              <a:rPr lang="de-DE" baseline="0" dirty="0"/>
              <a:t>&lt;klick&gt;</a:t>
            </a:r>
          </a:p>
          <a:p>
            <a:pPr marL="0" indent="0">
              <a:buFontTx/>
              <a:buNone/>
            </a:pPr>
            <a:r>
              <a:rPr lang="de-DE" baseline="0" dirty="0"/>
              <a:t>Die Begleitung öffnet und bedient die App. Sie sollte für alle sichtbar und auditive Impulse/ Hörbeiträge hörbar sein. Ggf. erkundigen Sie sich im Vorhinein, ob Gesprächspersonen eine Brille oder Hörgeräte benötigen</a:t>
            </a:r>
          </a:p>
          <a:p>
            <a:pPr marL="0" indent="0">
              <a:buFontTx/>
              <a:buNone/>
            </a:pPr>
            <a:r>
              <a:rPr lang="de-DE" baseline="0" dirty="0"/>
              <a:t>&lt;klick&gt;</a:t>
            </a:r>
          </a:p>
          <a:p>
            <a:pPr marL="0" indent="0">
              <a:buFontTx/>
              <a:buNone/>
            </a:pPr>
            <a:r>
              <a:rPr lang="de-DE" dirty="0"/>
              <a:t>Die</a:t>
            </a:r>
            <a:r>
              <a:rPr lang="de-DE" baseline="0" dirty="0"/>
              <a:t> Begleitung führt dann mit Hilfe der App als Leitfaden für ungefähr eine Stunde ein biographisches Gespräch </a:t>
            </a:r>
          </a:p>
          <a:p>
            <a:pPr marL="0" indent="0">
              <a:buFontTx/>
              <a:buNone/>
            </a:pPr>
            <a:r>
              <a:rPr lang="de-DE" baseline="0" dirty="0"/>
              <a:t>&lt;klick&gt;</a:t>
            </a:r>
          </a:p>
          <a:p>
            <a:pPr marL="0" indent="0">
              <a:buFontTx/>
              <a:buNone/>
            </a:pPr>
            <a:r>
              <a:rPr lang="de-DE" baseline="0" dirty="0"/>
              <a:t>Bei der Verabschiedung wird abschließend besprochen, wann das nächste Treffen stattfindet</a:t>
            </a:r>
          </a:p>
          <a:p>
            <a:pPr marL="0" indent="0">
              <a:buFontTx/>
              <a:buNone/>
            </a:pPr>
            <a:endParaRPr lang="de-DE"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4</a:t>
            </a:fld>
            <a:endParaRPr lang="de-DE"/>
          </a:p>
        </p:txBody>
      </p:sp>
    </p:spTree>
    <p:extLst>
      <p:ext uri="{BB962C8B-B14F-4D97-AF65-F5344CB8AC3E}">
        <p14:creationId xmlns:p14="http://schemas.microsoft.com/office/powerpoint/2010/main" val="169914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a:t>
            </a: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Was umfasst dem Gegenüber nun das digitale Setting?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5</a:t>
            </a:fld>
            <a:endParaRPr lang="de-DE"/>
          </a:p>
        </p:txBody>
      </p:sp>
    </p:spTree>
    <p:extLst>
      <p:ext uri="{BB962C8B-B14F-4D97-AF65-F5344CB8AC3E}">
        <p14:creationId xmlns:p14="http://schemas.microsoft.com/office/powerpoint/2010/main" val="24428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Gespräche können alternativ auch über ein Videokonferenzsystem geführt werden.</a:t>
            </a:r>
            <a:r>
              <a:rPr lang="de-DE" baseline="0" dirty="0"/>
              <a:t> Dies kann die Vorteile haben, dass Anfahrten entfallen &lt;klick&gt; und w</a:t>
            </a:r>
            <a:r>
              <a:rPr lang="de-DE" dirty="0"/>
              <a:t>eite Distanzen überbrückt werden können.</a:t>
            </a:r>
          </a:p>
          <a:p>
            <a:r>
              <a:rPr lang="de-DE" dirty="0"/>
              <a:t>&lt;klick&gt;</a:t>
            </a:r>
          </a:p>
          <a:p>
            <a:r>
              <a:rPr lang="de-DE" dirty="0"/>
              <a:t>Auch bei leichteren Erkältungen können Gespräche digital angenehmer und sicherer gestaltet werden.</a:t>
            </a:r>
          </a:p>
          <a:p>
            <a:r>
              <a:rPr lang="de-DE" dirty="0"/>
              <a:t>&lt;klick&gt;</a:t>
            </a:r>
          </a:p>
          <a:p>
            <a:r>
              <a:rPr lang="de-DE" dirty="0"/>
              <a:t>Da jede Person im digitalen Setting einen eigenen Bildschirm nutzt und selbstständig die Lautstärke regulieren kann, bieten Gespräche über ein Videokonferenzsystem auch in Gruppengesprächen eine komfortable Alternative.</a:t>
            </a:r>
            <a:br>
              <a:rPr lang="de-DE" dirty="0"/>
            </a:br>
            <a:r>
              <a:rPr lang="de-DE" dirty="0"/>
              <a:t>&lt;klick&gt;</a:t>
            </a:r>
          </a:p>
          <a:p>
            <a:r>
              <a:rPr lang="de-DE" dirty="0"/>
              <a:t>Und zu guter Letzt lernen und erleben Menschen im Alter, wie digitale Kommunikation funktioniert.</a:t>
            </a:r>
          </a:p>
          <a:p>
            <a:endParaRPr lang="de-DE" baseline="0" dirty="0"/>
          </a:p>
          <a:p>
            <a:r>
              <a:rPr lang="de-DE" baseline="0" dirty="0"/>
              <a:t>Dabei sollten allerdings auch ein paar Dinge.</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6</a:t>
            </a:fld>
            <a:endParaRPr lang="de-DE"/>
          </a:p>
        </p:txBody>
      </p:sp>
    </p:spTree>
    <p:extLst>
      <p:ext uri="{BB962C8B-B14F-4D97-AF65-F5344CB8AC3E}">
        <p14:creationId xmlns:p14="http://schemas.microsoft.com/office/powerpoint/2010/main" val="230078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Bei der digitalen Durchführung müssen die Begleitenden ein paar zusätzliche Voraussetzungen erfüllen.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&lt;klick&gt;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Sie sollten sich mit den technischen Geräten wie Tablet/Laptop und Computer und ihren Basisfunktionen auskennen und wissen &lt;klick&gt;, wie Sie eine Videotelefonie starten und den eigenen Bildschirm teilen können.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Damit</a:t>
            </a:r>
            <a:r>
              <a:rPr lang="de-DE" sz="1200" kern="1200" baseline="0" dirty="0">
                <a:solidFill>
                  <a:schemeClr val="tx1"/>
                </a:solidFill>
                <a:effectLst/>
                <a:latin typeface="+mn-lt"/>
                <a:ea typeface="+mn-ea"/>
                <a:cs typeface="+mn-cs"/>
              </a:rPr>
              <a:t> in den Gesprächen sowohl das Bild der Begleitung, also das eigene Bild, sowie die Oberfläche der App geteilt werden können, müssen z</a:t>
            </a:r>
            <a:r>
              <a:rPr lang="de-DE" sz="1200" kern="1200" dirty="0">
                <a:solidFill>
                  <a:schemeClr val="tx1"/>
                </a:solidFill>
                <a:effectLst/>
                <a:latin typeface="+mn-lt"/>
                <a:ea typeface="+mn-ea"/>
                <a:cs typeface="+mn-cs"/>
              </a:rPr>
              <a:t>wei Geräte genutzt werden.</a:t>
            </a:r>
            <a:r>
              <a:rPr lang="de-DE" sz="1200" kern="1200" baseline="0" dirty="0">
                <a:solidFill>
                  <a:schemeClr val="tx1"/>
                </a:solidFill>
                <a:effectLst/>
                <a:latin typeface="+mn-lt"/>
                <a:ea typeface="+mn-ea"/>
                <a:cs typeface="+mn-cs"/>
              </a:rPr>
              <a:t> Die digitale Vernetzung kann dann über einen Videotelefonie-Anbieter erfolgen, beispielsweise Zoom.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baseline="0" dirty="0">
                <a:solidFill>
                  <a:schemeClr val="tx1"/>
                </a:solidFill>
                <a:effectLst/>
                <a:latin typeface="+mn-lt"/>
                <a:ea typeface="+mn-ea"/>
                <a:cs typeface="+mn-cs"/>
              </a:rPr>
              <a:t>&lt;klick&gt;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baseline="0" dirty="0">
                <a:solidFill>
                  <a:schemeClr val="tx1"/>
                </a:solidFill>
                <a:effectLst/>
                <a:latin typeface="+mn-lt"/>
                <a:ea typeface="+mn-ea"/>
                <a:cs typeface="+mn-cs"/>
              </a:rPr>
              <a:t>Für die Videotelefonie ist eine gute Internetverbindung sowie eine gute Kamera und ein gutes Mikrofon eine wichtige Voraussetzung. Falls das Gesprächsgegenüber sehr unerfahren in der Videotelefonie ist, kann eine anfängliche Unterstützung vor Ort sinnvoll sein.</a:t>
            </a:r>
          </a:p>
          <a:p>
            <a:r>
              <a:rPr lang="de-DE" dirty="0"/>
              <a:t>&lt;klick&gt;</a:t>
            </a:r>
          </a:p>
          <a:p>
            <a:r>
              <a:rPr lang="de-DE" dirty="0"/>
              <a:t>Die Anforderungen an die Gesprächs</a:t>
            </a:r>
            <a:r>
              <a:rPr lang="de-DE" baseline="0" dirty="0"/>
              <a:t>moderation kann sich ebenfalls verändern. Im digitalen Raum sollten Kommunikationsregeln festgelegt werden, denn ein paralleles Sprechen kann dazu führen, dass man nicht verstanden wird. Damit ist zum Beispiel gemeint, dass in Gruppengesprächen bei Redewunsch sichtbar die Hand gehoben wird.</a:t>
            </a:r>
          </a:p>
          <a:p>
            <a:endParaRPr lang="de-DE"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7</a:t>
            </a:fld>
            <a:endParaRPr lang="de-DE"/>
          </a:p>
        </p:txBody>
      </p:sp>
    </p:spTree>
    <p:extLst>
      <p:ext uri="{BB962C8B-B14F-4D97-AF65-F5344CB8AC3E}">
        <p14:creationId xmlns:p14="http://schemas.microsoft.com/office/powerpoint/2010/main" val="203655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sieht der </a:t>
            </a:r>
            <a:r>
              <a:rPr lang="de-DE" baseline="0" dirty="0"/>
              <a:t>organisatorische Ablauf bei digitalen Biographie-Gesprächen aus?</a:t>
            </a:r>
            <a:br>
              <a:rPr lang="de-DE" baseline="0" dirty="0"/>
            </a:b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&lt;klick&gt; Um das Gespräch zu beginnen, muss zunächst die Videotelefonie gestartet werden &lt;klick&gt; und das Gesprächsgegenüber</a:t>
            </a:r>
            <a:r>
              <a:rPr lang="de-DE" baseline="0" dirty="0"/>
              <a:t> sich dazuschalten. Dabei kann Unterstützung von Angehörigen oder Pflegepersonal hilfreich sein. &lt;klick&gt; Nach der Begrüßung wird die </a:t>
            </a:r>
            <a:r>
              <a:rPr lang="de-DE" baseline="0" dirty="0" err="1"/>
              <a:t>BaSeTaLK</a:t>
            </a:r>
            <a:r>
              <a:rPr lang="de-DE" baseline="0" dirty="0"/>
              <a:t>-App-Ansicht geteilt, sodass alle Teilnehmenden die App sehen können.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Auch wenn die App </a:t>
            </a:r>
            <a:r>
              <a:rPr lang="de-DE" baseline="0" dirty="0" smtClean="0"/>
              <a:t>von </a:t>
            </a:r>
            <a:r>
              <a:rPr lang="de-DE" baseline="0" dirty="0"/>
              <a:t>allen gesehen werden kann, ist eine Bedienung der App nur durch die Begleitung möglich. Die Gesprächsphase selbst unterscheidet sich nicht von der Umsetzung eines Präsenztreffens. &lt;klick&gt; Nach dem Gespräch und der Verabschiedung wird zum Schluss die Videotelefonie wieder beendet.</a:t>
            </a:r>
          </a:p>
          <a:p>
            <a:endParaRPr lang="de-DE" baseline="0"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8</a:t>
            </a:fld>
            <a:endParaRPr lang="de-DE"/>
          </a:p>
        </p:txBody>
      </p:sp>
    </p:spTree>
    <p:extLst>
      <p:ext uri="{BB962C8B-B14F-4D97-AF65-F5344CB8AC3E}">
        <p14:creationId xmlns:p14="http://schemas.microsoft.com/office/powerpoint/2010/main" val="273497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Herzstück der Begleitung sowohl im analogen als auch im digitalen Setting ist die Gesprächsführung</a:t>
            </a:r>
            <a:r>
              <a:rPr lang="de-DE" baseline="0" dirty="0"/>
              <a:t>. &lt;klick&gt;</a:t>
            </a:r>
          </a:p>
          <a:p>
            <a:r>
              <a:rPr lang="de-DE" baseline="0" dirty="0"/>
              <a:t>Sie erfahren dazu mehr in Modul 5. An dieser Stelle vorab ein paar erste Anhaltspunkte. </a:t>
            </a:r>
          </a:p>
          <a:p>
            <a:r>
              <a:rPr lang="de-DE" baseline="0" dirty="0"/>
              <a:t>&lt;klick&gt; Zur Gesprächsführung gehören die Moderation und das Zeitmanagement. Alle Gesprächsbeteiligten sollten gleichwertig in die Kommunikation einbezogen und der Überblick über die Zeit behalten werden, um das Gespräch rechtzeitig zu einem runden Abschluss bringen. </a:t>
            </a:r>
          </a:p>
          <a:p>
            <a:r>
              <a:rPr lang="de-DE" baseline="0" dirty="0"/>
              <a:t>&lt;klick&gt; „Da-zu-sein“ und ein offenes Ohr zu schenken sind die wichtigsten Funktionen der Begleitung. Das Gegenüber soll erkennen, das es ernst und wichtig genommen und als ganzen Person wahrgenommen wird. </a:t>
            </a:r>
          </a:p>
          <a:p>
            <a:r>
              <a:rPr lang="de-DE" baseline="0" dirty="0"/>
              <a:t>&lt;klick&gt; Dabei gehört es in der Begleitung auch dazu Emotionen wahrzunehmen, anzunehmen und auszuhalten. Viele erfahrene ehrenamtlich Begleitende machen dies ganz intuitiv. Trotzdem ist es wichtig, im Vorhinein darauf einzugehen und zu überlegen, welche Emotionen aufkommen könnten und wie darauf reagiert werden kann. Der Umgang mit aufkommenden Emotionen wird in </a:t>
            </a:r>
            <a:r>
              <a:rPr lang="de-DE" baseline="0"/>
              <a:t>Modul </a:t>
            </a:r>
            <a:r>
              <a:rPr lang="de-DE" baseline="0" smtClean="0"/>
              <a:t>7 </a:t>
            </a:r>
            <a:r>
              <a:rPr lang="de-DE" baseline="0" dirty="0"/>
              <a:t>vertieft.</a:t>
            </a:r>
          </a:p>
          <a:p>
            <a:endParaRPr lang="de-DE" dirty="0"/>
          </a:p>
        </p:txBody>
      </p:sp>
      <p:sp>
        <p:nvSpPr>
          <p:cNvPr id="4" name="Foliennummernplatzhalter 3"/>
          <p:cNvSpPr>
            <a:spLocks noGrp="1"/>
          </p:cNvSpPr>
          <p:nvPr>
            <p:ph type="sldNum" sz="quarter" idx="10"/>
          </p:nvPr>
        </p:nvSpPr>
        <p:spPr/>
        <p:txBody>
          <a:bodyPr/>
          <a:lstStyle/>
          <a:p>
            <a:pPr>
              <a:defRPr/>
            </a:pPr>
            <a:fld id="{5A744CB2-116E-4CC9-A253-B8F102A5D447}" type="slidenum">
              <a:rPr lang="de-DE" smtClean="0"/>
              <a:pPr>
                <a:defRPr/>
              </a:pPr>
              <a:t>9</a:t>
            </a:fld>
            <a:endParaRPr lang="de-DE"/>
          </a:p>
        </p:txBody>
      </p:sp>
    </p:spTree>
    <p:extLst>
      <p:ext uri="{BB962C8B-B14F-4D97-AF65-F5344CB8AC3E}">
        <p14:creationId xmlns:p14="http://schemas.microsoft.com/office/powerpoint/2010/main" val="3775601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6" name="Flussdiagramm: Prozess 19"/>
          <p:cNvSpPr/>
          <p:nvPr userDrawn="1"/>
        </p:nvSpPr>
        <p:spPr>
          <a:xfrm>
            <a:off x="9906000" y="6137275"/>
            <a:ext cx="2286000" cy="6746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Flussdiagramm: Verzögerung 16"/>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800"/>
            </a:lvl1pPr>
          </a:lstStyle>
          <a:p>
            <a:pPr lvl="0"/>
            <a:r>
              <a:rPr lang="de-DE" dirty="0"/>
              <a:t>Titelmasterformat durch Klicken bearbeiten</a:t>
            </a:r>
          </a:p>
        </p:txBody>
      </p:sp>
      <p:sp>
        <p:nvSpPr>
          <p:cNvPr id="19"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5" name="Gerade Verbindung 11"/>
          <p:cNvCxnSpPr/>
          <p:nvPr userDrawn="1"/>
        </p:nvCxnSpPr>
        <p:spPr>
          <a:xfrm>
            <a:off x="609600" y="6276476"/>
            <a:ext cx="11582400" cy="0"/>
          </a:xfrm>
          <a:prstGeom prst="line">
            <a:avLst/>
          </a:prstGeom>
          <a:ln w="38100">
            <a:solidFill>
              <a:srgbClr val="8CC061"/>
            </a:solidFill>
          </a:ln>
        </p:spPr>
        <p:style>
          <a:lnRef idx="1">
            <a:schemeClr val="accent2"/>
          </a:lnRef>
          <a:fillRef idx="0">
            <a:schemeClr val="accent2"/>
          </a:fillRef>
          <a:effectRef idx="0">
            <a:schemeClr val="accent2"/>
          </a:effectRef>
          <a:fontRef idx="minor">
            <a:schemeClr val="tx1"/>
          </a:fontRef>
        </p:style>
      </p:cxn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
        <p:nvSpPr>
          <p:cNvPr id="13" name="Textfeld 26"/>
          <p:cNvSpPr txBox="1"/>
          <p:nvPr userDrawn="1"/>
        </p:nvSpPr>
        <p:spPr>
          <a:xfrm>
            <a:off x="533400" y="6357926"/>
            <a:ext cx="7220284" cy="261610"/>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Projektleitung:</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a:t>
            </a:r>
            <a:r>
              <a:rPr lang="de-DE" sz="1100" dirty="0">
                <a:solidFill>
                  <a:schemeClr val="tx1">
                    <a:lumMod val="75000"/>
                    <a:lumOff val="25000"/>
                  </a:schemeClr>
                </a:solidFill>
                <a:latin typeface="Calibri" panose="020F0502020204030204" pitchFamily="34" charset="0"/>
                <a:cs typeface="Calibri" panose="020F0502020204030204" pitchFamily="34" charset="0"/>
              </a:rPr>
              <a:t>Prof.in Dr. Sabine Corsten (KH Mainz)</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Prof.in Dr. Norina Lauer (OTH Regensburg)</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bwMode="auto">
          <a:xfrm>
            <a:off x="6096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30" name="Rectangle 3"/>
          <p:cNvSpPr>
            <a:spLocks noGrp="1" noChangeArrowheads="1"/>
          </p:cNvSpPr>
          <p:nvPr>
            <p:ph idx="1" hasCustomPrompt="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200"/>
            </a:lvl1pPr>
            <a:lvl2pPr>
              <a:defRPr sz="22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6" name="Gerade Verbindung 11"/>
          <p:cNvCxnSpPr/>
          <p:nvPr userDrawn="1"/>
        </p:nvCxnSpPr>
        <p:spPr>
          <a:xfrm>
            <a:off x="609600" y="6276476"/>
            <a:ext cx="115824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sp>
        <p:nvSpPr>
          <p:cNvPr id="10" name="Textfeld 26"/>
          <p:cNvSpPr txBox="1"/>
          <p:nvPr userDrawn="1"/>
        </p:nvSpPr>
        <p:spPr>
          <a:xfrm>
            <a:off x="533400" y="6357925"/>
            <a:ext cx="7220284"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dirty="0">
                <a:solidFill>
                  <a:schemeClr val="tx1">
                    <a:lumMod val="75000"/>
                    <a:lumOff val="25000"/>
                  </a:schemeClr>
                </a:solidFill>
                <a:latin typeface="Calibri" panose="020F0502020204030204" pitchFamily="34" charset="0"/>
                <a:cs typeface="Calibri" panose="020F0502020204030204" pitchFamily="34" charset="0"/>
              </a:rPr>
              <a:t>Modul 3: Wie wird die </a:t>
            </a:r>
            <a:r>
              <a:rPr lang="de-DE" sz="110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1100" dirty="0">
                <a:solidFill>
                  <a:schemeClr val="tx1">
                    <a:lumMod val="75000"/>
                    <a:lumOff val="25000"/>
                  </a:schemeClr>
                </a:solidFill>
                <a:latin typeface="Calibri" panose="020F0502020204030204" pitchFamily="34" charset="0"/>
                <a:cs typeface="Calibri" panose="020F0502020204030204" pitchFamily="34" charset="0"/>
              </a:rPr>
              <a:t>-App eingesetzt?</a:t>
            </a:r>
            <a:endParaRPr lang="de-DE" sz="1100" kern="0" dirty="0">
              <a:latin typeface="Calibri" panose="020F0502020204030204" pitchFamily="34" charset="0"/>
              <a:cs typeface="Calibri" panose="020F050202020403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ussdiagramm: Verzögerung 8"/>
          <p:cNvSpPr/>
          <p:nvPr userDrawn="1"/>
        </p:nvSpPr>
        <p:spPr>
          <a:xfrm rot="10800000">
            <a:off x="9448800" y="6137275"/>
            <a:ext cx="914400" cy="674688"/>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9" name="Rectangle 2"/>
          <p:cNvSpPr>
            <a:spLocks noGrp="1" noChangeArrowheads="1"/>
          </p:cNvSpPr>
          <p:nvPr>
            <p:ph type="title"/>
          </p:nvPr>
        </p:nvSpPr>
        <p:spPr bwMode="auto">
          <a:xfrm>
            <a:off x="609600" y="-28876"/>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33" name="Rectangle 3"/>
          <p:cNvSpPr>
            <a:spLocks noGrp="1" noChangeArrowheads="1"/>
          </p:cNvSpPr>
          <p:nvPr>
            <p:ph type="body" idx="1"/>
          </p:nvPr>
        </p:nvSpPr>
        <p:spPr bwMode="auto">
          <a:xfrm>
            <a:off x="609600" y="13716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533400" y="6276476"/>
            <a:ext cx="11658600" cy="512337"/>
            <a:chOff x="400050" y="6276475"/>
            <a:chExt cx="8743950" cy="512337"/>
          </a:xfrm>
        </p:grpSpPr>
        <p:sp>
          <p:nvSpPr>
            <p:cNvPr id="22" name="Textfeld 26"/>
            <p:cNvSpPr txBox="1"/>
            <p:nvPr userDrawn="1"/>
          </p:nvSpPr>
          <p:spPr>
            <a:xfrm>
              <a:off x="400050" y="6357925"/>
              <a:ext cx="5415213" cy="430887"/>
            </a:xfrm>
            <a:prstGeom prst="rect">
              <a:avLst/>
            </a:prstGeom>
            <a:noFill/>
          </p:spPr>
          <p:txBody>
            <a:bodyPr wrap="square">
              <a:spAutoFit/>
            </a:bodyPr>
            <a:lstStyle/>
            <a:p>
              <a:r>
                <a:rPr lang="de-DE" sz="1100" dirty="0">
                  <a:solidFill>
                    <a:schemeClr val="tx1">
                      <a:lumMod val="75000"/>
                      <a:lumOff val="25000"/>
                    </a:schemeClr>
                  </a:solidFill>
                  <a:latin typeface="Calibri" panose="020F0502020204030204" pitchFamily="34" charset="0"/>
                  <a:cs typeface="Calibri" panose="020F0502020204030204" pitchFamily="34" charset="0"/>
                </a:rPr>
                <a:t>Biographiearbeit Senioreneinrichtungen mit Tablet: Lebensqualität und Kommunikation</a:t>
              </a:r>
            </a:p>
            <a:p>
              <a:r>
                <a:rPr lang="de-DE" sz="1100" dirty="0">
                  <a:solidFill>
                    <a:schemeClr val="tx1">
                      <a:lumMod val="75000"/>
                      <a:lumOff val="25000"/>
                    </a:schemeClr>
                  </a:solidFill>
                  <a:latin typeface="Calibri" panose="020F0502020204030204" pitchFamily="34" charset="0"/>
                  <a:cs typeface="Calibri" panose="020F0502020204030204" pitchFamily="34" charset="0"/>
                </a:rPr>
                <a:t>Prof. Dr. Sabine Corsten</a:t>
              </a:r>
              <a:r>
                <a:rPr lang="de-DE" sz="1100" baseline="0" dirty="0">
                  <a:solidFill>
                    <a:schemeClr val="tx1">
                      <a:lumMod val="75000"/>
                      <a:lumOff val="25000"/>
                    </a:schemeClr>
                  </a:solidFill>
                  <a:latin typeface="Calibri" panose="020F0502020204030204" pitchFamily="34" charset="0"/>
                  <a:cs typeface="Calibri" panose="020F0502020204030204" pitchFamily="34" charset="0"/>
                </a:rPr>
                <a:t>, Prof. Dr. Norina Lauer</a:t>
              </a:r>
              <a:endParaRPr lang="de-DE" sz="1050" dirty="0">
                <a:solidFill>
                  <a:schemeClr val="tx1">
                    <a:lumMod val="75000"/>
                    <a:lumOff val="25000"/>
                  </a:schemeClr>
                </a:solidFill>
                <a:latin typeface="Utsaah" panose="020B0604020202020204" pitchFamily="34" charset="0"/>
                <a:cs typeface="Utsaah" panose="020B0604020202020204" pitchFamily="34" charset="0"/>
              </a:endParaRPr>
            </a:p>
          </p:txBody>
        </p:sp>
        <p:cxnSp>
          <p:nvCxnSpPr>
            <p:cNvPr id="23" name="Gerade Verbindung 11"/>
            <p:cNvCxnSpPr/>
            <p:nvPr userDrawn="1"/>
          </p:nvCxnSpPr>
          <p:spPr>
            <a:xfrm>
              <a:off x="457200" y="6276475"/>
              <a:ext cx="8686800" cy="0"/>
            </a:xfrm>
            <a:prstGeom prst="line">
              <a:avLst/>
            </a:prstGeom>
            <a:ln w="38100">
              <a:solidFill>
                <a:srgbClr val="8CC061"/>
              </a:solidFill>
            </a:ln>
          </p:spPr>
          <p:style>
            <a:lnRef idx="1">
              <a:schemeClr val="accent1"/>
            </a:lnRef>
            <a:fillRef idx="0">
              <a:schemeClr val="accent1"/>
            </a:fillRef>
            <a:effectRef idx="0">
              <a:schemeClr val="accent1"/>
            </a:effectRef>
            <a:fontRef idx="minor">
              <a:schemeClr val="tx1"/>
            </a:fontRef>
          </p:style>
        </p:cxnSp>
      </p:gr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0" y="296362"/>
            <a:ext cx="1676400" cy="57032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rtl="0" eaLnBrk="0" fontAlgn="base" hangingPunct="0">
        <a:spcBef>
          <a:spcPct val="0"/>
        </a:spcBef>
        <a:spcAft>
          <a:spcPct val="0"/>
        </a:spcAft>
        <a:defRPr sz="2800" b="1">
          <a:solidFill>
            <a:srgbClr val="4C4C4C"/>
          </a:solidFill>
          <a:latin typeface="Calibri" panose="020F0502020204030204" pitchFamily="34" charset="0"/>
          <a:ea typeface="Calibri" panose="020F0502020204030204" pitchFamily="34" charset="0"/>
          <a:cs typeface="Calibri" panose="020F0502020204030204" pitchFamily="34" charset="0"/>
        </a:defRPr>
      </a:lvl1pPr>
      <a:lvl2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200">
          <a:solidFill>
            <a:srgbClr val="000066"/>
          </a:solidFill>
          <a:latin typeface="Calibri" pitchFamily="34" charset="0"/>
          <a:ea typeface="Calibri" pitchFamily="34" charset="0"/>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414667" y="2620964"/>
            <a:ext cx="40341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r>
              <a:rPr lang="de-DE" sz="2400" b="1" kern="0" dirty="0"/>
              <a:t>Modul 3</a:t>
            </a:r>
          </a:p>
          <a:p>
            <a:pPr marL="457200" lvl="1" indent="0">
              <a:buNone/>
            </a:pPr>
            <a:r>
              <a:rPr lang="de-DE" sz="2400" kern="0" dirty="0"/>
              <a:t>Wie wird die </a:t>
            </a:r>
          </a:p>
          <a:p>
            <a:pPr marL="457200" lvl="1" indent="0">
              <a:buNone/>
            </a:pPr>
            <a:r>
              <a:rPr lang="de-DE" sz="2400" kern="0" dirty="0" err="1"/>
              <a:t>BaSeTaLK</a:t>
            </a:r>
            <a:r>
              <a:rPr lang="de-DE" sz="2400" kern="0" dirty="0"/>
              <a:t>-App eingesetzt?</a:t>
            </a:r>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539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 3: Take-Home-Message</a:t>
            </a:r>
          </a:p>
        </p:txBody>
      </p:sp>
      <p:sp>
        <p:nvSpPr>
          <p:cNvPr id="4" name="Horizontales Scrollen 3"/>
          <p:cNvSpPr/>
          <p:nvPr/>
        </p:nvSpPr>
        <p:spPr>
          <a:xfrm>
            <a:off x="1752600" y="838200"/>
            <a:ext cx="8153400" cy="5257800"/>
          </a:xfrm>
          <a:prstGeom prst="horizontalScroll">
            <a:avLst/>
          </a:prstGeom>
          <a:solidFill>
            <a:srgbClr val="FAF0CA"/>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buFont typeface="Wingdings" panose="05000000000000000000" pitchFamily="2" charset="2"/>
              <a:buChar char="v"/>
            </a:pPr>
            <a:r>
              <a:rPr lang="de-DE" sz="2400"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2400" dirty="0">
                <a:solidFill>
                  <a:schemeClr val="tx1">
                    <a:lumMod val="75000"/>
                    <a:lumOff val="25000"/>
                  </a:schemeClr>
                </a:solidFill>
                <a:latin typeface="Calibri" panose="020F0502020204030204" pitchFamily="34" charset="0"/>
                <a:cs typeface="Calibri" panose="020F0502020204030204" pitchFamily="34" charset="0"/>
              </a:rPr>
              <a:t> Gespräche können </a:t>
            </a:r>
            <a:r>
              <a:rPr lang="de-DE" sz="2400" b="1" dirty="0">
                <a:solidFill>
                  <a:schemeClr val="tx1">
                    <a:lumMod val="75000"/>
                    <a:lumOff val="25000"/>
                  </a:schemeClr>
                </a:solidFill>
                <a:latin typeface="Calibri" panose="020F0502020204030204" pitchFamily="34" charset="0"/>
                <a:cs typeface="Calibri" panose="020F0502020204030204" pitchFamily="34" charset="0"/>
              </a:rPr>
              <a:t>analog</a:t>
            </a:r>
            <a:r>
              <a:rPr lang="de-DE" sz="2400" dirty="0">
                <a:solidFill>
                  <a:schemeClr val="tx1">
                    <a:lumMod val="75000"/>
                    <a:lumOff val="25000"/>
                  </a:schemeClr>
                </a:solidFill>
                <a:latin typeface="Calibri" panose="020F0502020204030204" pitchFamily="34" charset="0"/>
                <a:cs typeface="Calibri" panose="020F0502020204030204" pitchFamily="34" charset="0"/>
              </a:rPr>
              <a:t> in Präsenz oder </a:t>
            </a:r>
            <a:r>
              <a:rPr lang="de-DE" sz="2400" b="1" dirty="0">
                <a:solidFill>
                  <a:schemeClr val="tx1">
                    <a:lumMod val="75000"/>
                    <a:lumOff val="25000"/>
                  </a:schemeClr>
                </a:solidFill>
                <a:latin typeface="Calibri" panose="020F0502020204030204" pitchFamily="34" charset="0"/>
                <a:cs typeface="Calibri" panose="020F0502020204030204" pitchFamily="34" charset="0"/>
              </a:rPr>
              <a:t>digital</a:t>
            </a:r>
            <a:r>
              <a:rPr lang="de-DE" sz="2400" dirty="0">
                <a:solidFill>
                  <a:schemeClr val="tx1">
                    <a:lumMod val="75000"/>
                    <a:lumOff val="25000"/>
                  </a:schemeClr>
                </a:solidFill>
                <a:latin typeface="Calibri" panose="020F0502020204030204" pitchFamily="34" charset="0"/>
                <a:cs typeface="Calibri" panose="020F0502020204030204" pitchFamily="34" charset="0"/>
              </a:rPr>
              <a:t> per Videotelefonie stattfinden</a:t>
            </a:r>
          </a:p>
          <a:p>
            <a:pPr marL="360363" indent="-360363"/>
            <a:endParaRPr lang="de-DE" sz="700" dirty="0">
              <a:solidFill>
                <a:schemeClr val="tx1">
                  <a:lumMod val="75000"/>
                  <a:lumOff val="25000"/>
                </a:schemeClr>
              </a:solidFill>
              <a:latin typeface="Calibri" panose="020F0502020204030204" pitchFamily="34" charset="0"/>
              <a:cs typeface="Calibri" panose="020F0502020204030204" pitchFamily="34" charset="0"/>
            </a:endParaRPr>
          </a:p>
          <a:p>
            <a:pPr marL="360363" indent="-360363">
              <a:buFont typeface="Wingdings" panose="05000000000000000000" pitchFamily="2" charset="2"/>
              <a:buChar char="v"/>
            </a:pPr>
            <a:r>
              <a:rPr lang="de-DE" sz="2400" dirty="0">
                <a:solidFill>
                  <a:schemeClr val="tx1">
                    <a:lumMod val="75000"/>
                    <a:lumOff val="25000"/>
                  </a:schemeClr>
                </a:solidFill>
                <a:latin typeface="Calibri" panose="020F0502020204030204" pitchFamily="34" charset="0"/>
                <a:cs typeface="Calibri" panose="020F0502020204030204" pitchFamily="34" charset="0"/>
              </a:rPr>
              <a:t>Die </a:t>
            </a:r>
            <a:r>
              <a:rPr lang="de-DE" sz="2400" b="1" dirty="0">
                <a:solidFill>
                  <a:schemeClr val="tx1">
                    <a:lumMod val="75000"/>
                    <a:lumOff val="25000"/>
                  </a:schemeClr>
                </a:solidFill>
                <a:latin typeface="Calibri" panose="020F0502020204030204" pitchFamily="34" charset="0"/>
                <a:cs typeface="Calibri" panose="020F0502020204030204" pitchFamily="34" charset="0"/>
              </a:rPr>
              <a:t>digitale Durchführung</a:t>
            </a:r>
            <a:r>
              <a:rPr lang="de-DE" sz="2400" dirty="0">
                <a:solidFill>
                  <a:schemeClr val="tx1">
                    <a:lumMod val="75000"/>
                    <a:lumOff val="25000"/>
                  </a:schemeClr>
                </a:solidFill>
                <a:latin typeface="Calibri" panose="020F0502020204030204" pitchFamily="34" charset="0"/>
                <a:cs typeface="Calibri" panose="020F0502020204030204" pitchFamily="34" charset="0"/>
              </a:rPr>
              <a:t> hat </a:t>
            </a:r>
            <a:r>
              <a:rPr lang="de-DE" sz="2400" b="1" dirty="0">
                <a:solidFill>
                  <a:schemeClr val="tx1">
                    <a:lumMod val="75000"/>
                    <a:lumOff val="25000"/>
                  </a:schemeClr>
                </a:solidFill>
                <a:latin typeface="Calibri" panose="020F0502020204030204" pitchFamily="34" charset="0"/>
                <a:cs typeface="Calibri" panose="020F0502020204030204" pitchFamily="34" charset="0"/>
              </a:rPr>
              <a:t>Vorteile</a:t>
            </a:r>
            <a:r>
              <a:rPr lang="de-DE" sz="2400" dirty="0">
                <a:solidFill>
                  <a:schemeClr val="tx1">
                    <a:lumMod val="75000"/>
                    <a:lumOff val="25000"/>
                  </a:schemeClr>
                </a:solidFill>
                <a:latin typeface="Calibri" panose="020F0502020204030204" pitchFamily="34" charset="0"/>
                <a:cs typeface="Calibri" panose="020F0502020204030204" pitchFamily="34" charset="0"/>
              </a:rPr>
              <a:t> wie die Überbrückung weiter Distanzen, erfordert aber auch technische Geräte und setzt Grundkenntnisse im Umgang damit voraus</a:t>
            </a:r>
          </a:p>
          <a:p>
            <a:endParaRPr lang="de-DE" sz="7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33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Verzögerung 3"/>
          <p:cNvSpPr/>
          <p:nvPr/>
        </p:nvSpPr>
        <p:spPr>
          <a:xfrm>
            <a:off x="2884250" y="2209800"/>
            <a:ext cx="6441092" cy="2438400"/>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3"/>
          <p:cNvSpPr txBox="1">
            <a:spLocks noChangeArrowheads="1"/>
          </p:cNvSpPr>
          <p:nvPr/>
        </p:nvSpPr>
        <p:spPr bwMode="auto">
          <a:xfrm>
            <a:off x="5567067" y="2620964"/>
            <a:ext cx="3576933" cy="1646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rtl="0" eaLnBrk="0" fontAlgn="base" hangingPunct="0">
              <a:spcBef>
                <a:spcPct val="20000"/>
              </a:spcBef>
              <a:spcAft>
                <a:spcPct val="0"/>
              </a:spcAft>
              <a:buChar char="–"/>
              <a:defRPr sz="2200">
                <a:solidFill>
                  <a:srgbClr val="41414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41414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None/>
            </a:pPr>
            <a:endParaRPr lang="de-DE" sz="2400" kern="0" dirty="0"/>
          </a:p>
        </p:txBody>
      </p:sp>
      <p:sp>
        <p:nvSpPr>
          <p:cNvPr id="6" name="Flussdiagramm: Verzögerung 5"/>
          <p:cNvSpPr/>
          <p:nvPr/>
        </p:nvSpPr>
        <p:spPr>
          <a:xfrm>
            <a:off x="0" y="2209800"/>
            <a:ext cx="5842323" cy="2438400"/>
          </a:xfrm>
          <a:prstGeom prst="flowChartDelay">
            <a:avLst/>
          </a:prstGeom>
          <a:solidFill>
            <a:srgbClr val="B9D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lumMod val="75000"/>
                    <a:lumOff val="25000"/>
                  </a:schemeClr>
                </a:solidFill>
                <a:latin typeface="Calibri" panose="020F0502020204030204" pitchFamily="34" charset="0"/>
                <a:cs typeface="Calibri" panose="020F0502020204030204" pitchFamily="34" charset="0"/>
              </a:rPr>
              <a:t>Modul 3</a:t>
            </a:r>
          </a:p>
          <a:p>
            <a:pPr algn="ctr"/>
            <a:r>
              <a:rPr lang="de-DE" sz="3600" b="1" dirty="0">
                <a:solidFill>
                  <a:schemeClr val="tx1">
                    <a:lumMod val="75000"/>
                    <a:lumOff val="25000"/>
                  </a:schemeClr>
                </a:solidFill>
                <a:latin typeface="Calibri" panose="020F0502020204030204" pitchFamily="34" charset="0"/>
                <a:cs typeface="Calibri" panose="020F0502020204030204" pitchFamily="34" charset="0"/>
              </a:rPr>
              <a:t>Wie wird die </a:t>
            </a:r>
            <a:r>
              <a:rPr lang="de-DE" sz="3600" b="1"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3600" b="1" dirty="0">
                <a:solidFill>
                  <a:schemeClr val="tx1">
                    <a:lumMod val="75000"/>
                    <a:lumOff val="25000"/>
                  </a:schemeClr>
                </a:solidFill>
                <a:latin typeface="Calibri" panose="020F0502020204030204" pitchFamily="34" charset="0"/>
                <a:cs typeface="Calibri" panose="020F0502020204030204" pitchFamily="34" charset="0"/>
              </a:rPr>
              <a:t>-App eingesetzt?</a:t>
            </a:r>
          </a:p>
        </p:txBody>
      </p:sp>
      <p:pic>
        <p:nvPicPr>
          <p:cNvPr id="7" name="img706306" descr="cid:71f14b9a-556c-47d7-90f2-d965836196fe"/>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86100"/>
            <a:ext cx="685800" cy="685800"/>
          </a:xfrm>
          <a:prstGeom prst="rect">
            <a:avLst/>
          </a:prstGeom>
          <a:noFill/>
          <a:ln>
            <a:noFill/>
          </a:ln>
        </p:spPr>
      </p:pic>
    </p:spTree>
    <p:extLst>
      <p:ext uri="{BB962C8B-B14F-4D97-AF65-F5344CB8AC3E}">
        <p14:creationId xmlns:p14="http://schemas.microsoft.com/office/powerpoint/2010/main" val="416798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Effect>
                      <a14:saturation sat="200000"/>
                    </a14:imgEffect>
                    <a14:imgEffect>
                      <a14:brightnessContrast bright="40000" contrast="-20000"/>
                    </a14:imgEffect>
                  </a14:imgLayer>
                </a14:imgProps>
              </a:ext>
              <a:ext uri="{28A0092B-C50C-407E-A947-70E740481C1C}">
                <a14:useLocalDpi xmlns:a14="http://schemas.microsoft.com/office/drawing/2010/main" val="0"/>
              </a:ext>
            </a:extLst>
          </a:blip>
          <a:srcRect t="14554" r="1113" b="50000"/>
          <a:stretch/>
        </p:blipFill>
        <p:spPr>
          <a:xfrm>
            <a:off x="609600" y="3473358"/>
            <a:ext cx="10972800" cy="2775042"/>
          </a:xfrm>
          <a:prstGeom prst="rect">
            <a:avLst/>
          </a:prstGeom>
        </p:spPr>
      </p:pic>
      <p:sp>
        <p:nvSpPr>
          <p:cNvPr id="2" name="Titel 1"/>
          <p:cNvSpPr>
            <a:spLocks noGrp="1"/>
          </p:cNvSpPr>
          <p:nvPr>
            <p:ph type="title"/>
          </p:nvPr>
        </p:nvSpPr>
        <p:spPr/>
        <p:txBody>
          <a:bodyPr/>
          <a:lstStyle/>
          <a:p>
            <a:r>
              <a:rPr lang="de-DE" dirty="0"/>
              <a:t>Rahmenbedingungen</a:t>
            </a:r>
          </a:p>
        </p:txBody>
      </p:sp>
      <p:sp>
        <p:nvSpPr>
          <p:cNvPr id="4" name="Inhaltsplatzhalter 3"/>
          <p:cNvSpPr>
            <a:spLocks noGrp="1"/>
          </p:cNvSpPr>
          <p:nvPr>
            <p:ph idx="1"/>
          </p:nvPr>
        </p:nvSpPr>
        <p:spPr/>
        <p:txBody>
          <a:bodyPr/>
          <a:lstStyle/>
          <a:p>
            <a:r>
              <a:rPr lang="de-DE" sz="2400" dirty="0">
                <a:solidFill>
                  <a:schemeClr val="tx1">
                    <a:lumMod val="75000"/>
                    <a:lumOff val="25000"/>
                  </a:schemeClr>
                </a:solidFill>
              </a:rPr>
              <a:t>Führen von biographischen Gesprächen (mit Einzelpersonen oder in Gruppen)</a:t>
            </a:r>
          </a:p>
          <a:p>
            <a:r>
              <a:rPr lang="de-DE" sz="2400" dirty="0">
                <a:solidFill>
                  <a:schemeClr val="tx1">
                    <a:lumMod val="75000"/>
                    <a:lumOff val="25000"/>
                  </a:schemeClr>
                </a:solidFill>
              </a:rPr>
              <a:t>Empfehlenswert ist ein wöchentlicher Rhythmus über 12 Wochen</a:t>
            </a:r>
          </a:p>
          <a:p>
            <a:r>
              <a:rPr lang="de-DE" sz="2400" dirty="0">
                <a:solidFill>
                  <a:schemeClr val="tx1">
                    <a:lumMod val="75000"/>
                    <a:lumOff val="25000"/>
                  </a:schemeClr>
                </a:solidFill>
              </a:rPr>
              <a:t>Gesprächsdauer: 60 Minuten</a:t>
            </a:r>
          </a:p>
          <a:p>
            <a:r>
              <a:rPr lang="de-DE" sz="2400" dirty="0">
                <a:solidFill>
                  <a:schemeClr val="tx1">
                    <a:lumMod val="75000"/>
                    <a:lumOff val="25000"/>
                  </a:schemeClr>
                </a:solidFill>
              </a:rPr>
              <a:t>Setting: analog oder digital</a:t>
            </a:r>
          </a:p>
        </p:txBody>
      </p:sp>
    </p:spTree>
    <p:extLst>
      <p:ext uri="{BB962C8B-B14F-4D97-AF65-F5344CB8AC3E}">
        <p14:creationId xmlns:p14="http://schemas.microsoft.com/office/powerpoint/2010/main" val="841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Q:\Schulung\Gesprächsablauf.JPG">
            <a:extLst>
              <a:ext uri="{FF2B5EF4-FFF2-40B4-BE49-F238E27FC236}">
                <a16:creationId xmlns:a16="http://schemas.microsoft.com/office/drawing/2014/main" id="{A703F6BA-240F-1934-7984-77E59BB8F850}"/>
              </a:ext>
            </a:extLst>
          </p:cNvPr>
          <p:cNvPicPr/>
          <p:nvPr/>
        </p:nvPicPr>
        <p:blipFill rotWithShape="1">
          <a:blip r:embed="rId3">
            <a:extLst>
              <a:ext uri="{28A0092B-C50C-407E-A947-70E740481C1C}">
                <a14:useLocalDpi xmlns:a14="http://schemas.microsoft.com/office/drawing/2010/main" val="0"/>
              </a:ext>
            </a:extLst>
          </a:blip>
          <a:srcRect l="15176" t="11530" r="76477" b="73393"/>
          <a:stretch/>
        </p:blipFill>
        <p:spPr bwMode="auto">
          <a:xfrm rot="918111">
            <a:off x="9200319" y="1839235"/>
            <a:ext cx="1600607" cy="1219306"/>
          </a:xfrm>
          <a:prstGeom prst="rect">
            <a:avLst/>
          </a:prstGeom>
          <a:noFill/>
          <a:ln>
            <a:noFill/>
          </a:ln>
        </p:spPr>
      </p:pic>
      <p:sp>
        <p:nvSpPr>
          <p:cNvPr id="2" name="Titel 1"/>
          <p:cNvSpPr>
            <a:spLocks noGrp="1"/>
          </p:cNvSpPr>
          <p:nvPr>
            <p:ph type="title"/>
          </p:nvPr>
        </p:nvSpPr>
        <p:spPr/>
        <p:txBody>
          <a:bodyPr/>
          <a:lstStyle/>
          <a:p>
            <a:r>
              <a:rPr lang="de-DE" dirty="0"/>
              <a:t>Setting der </a:t>
            </a:r>
            <a:r>
              <a:rPr lang="de-DE" dirty="0" err="1"/>
              <a:t>BaSeTaLK</a:t>
            </a:r>
            <a:r>
              <a:rPr lang="de-DE" dirty="0"/>
              <a:t>-Gespräche</a:t>
            </a:r>
          </a:p>
        </p:txBody>
      </p:sp>
      <p:sp>
        <p:nvSpPr>
          <p:cNvPr id="6" name="Abgerundetes Rechteck 5"/>
          <p:cNvSpPr/>
          <p:nvPr/>
        </p:nvSpPr>
        <p:spPr>
          <a:xfrm flipH="1">
            <a:off x="1503440" y="2804143"/>
            <a:ext cx="3341914" cy="2057399"/>
          </a:xfrm>
          <a:prstGeom prst="roundRect">
            <a:avLst/>
          </a:prstGeom>
          <a:solidFill>
            <a:srgbClr val="5EA6C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75000"/>
                    <a:lumOff val="25000"/>
                  </a:schemeClr>
                </a:solidFill>
                <a:latin typeface="Calibri" panose="020F0502020204030204" pitchFamily="34" charset="0"/>
                <a:cs typeface="Calibri" panose="020F0502020204030204" pitchFamily="34" charset="0"/>
              </a:rPr>
              <a:t>Analog</a:t>
            </a:r>
          </a:p>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Treffen in Präsenz an einem bestimmten Ort</a:t>
            </a:r>
            <a:r>
              <a:rPr lang="de-DE" sz="2400" b="1" dirty="0">
                <a:solidFill>
                  <a:schemeClr val="tx1">
                    <a:lumMod val="75000"/>
                    <a:lumOff val="25000"/>
                  </a:schemeClr>
                </a:solidFill>
                <a:latin typeface="Calibri" panose="020F0502020204030204" pitchFamily="34" charset="0"/>
                <a:cs typeface="Calibri" panose="020F0502020204030204" pitchFamily="34" charset="0"/>
              </a:rPr>
              <a:t> </a:t>
            </a: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Abgerundetes Rechteck 6"/>
          <p:cNvSpPr/>
          <p:nvPr/>
        </p:nvSpPr>
        <p:spPr>
          <a:xfrm>
            <a:off x="7105005" y="2804143"/>
            <a:ext cx="3313834" cy="2057399"/>
          </a:xfrm>
          <a:prstGeom prst="roundRect">
            <a:avLst/>
          </a:prstGeom>
          <a:solidFill>
            <a:srgbClr val="D57E4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75000"/>
                    <a:lumOff val="25000"/>
                  </a:schemeClr>
                </a:solidFill>
                <a:latin typeface="Calibri" panose="020F0502020204030204" pitchFamily="34" charset="0"/>
                <a:cs typeface="Calibri" panose="020F0502020204030204" pitchFamily="34" charset="0"/>
              </a:rPr>
              <a:t>Digital</a:t>
            </a:r>
          </a:p>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Treffen online über Videokonferenz</a:t>
            </a:r>
          </a:p>
        </p:txBody>
      </p:sp>
      <p:sp>
        <p:nvSpPr>
          <p:cNvPr id="10" name="Textfeld 9">
            <a:extLst>
              <a:ext uri="{FF2B5EF4-FFF2-40B4-BE49-F238E27FC236}">
                <a16:creationId xmlns:a16="http://schemas.microsoft.com/office/drawing/2014/main" id="{24A991AE-6642-D007-30BF-8C50BD155B87}"/>
              </a:ext>
            </a:extLst>
          </p:cNvPr>
          <p:cNvSpPr txBox="1"/>
          <p:nvPr/>
        </p:nvSpPr>
        <p:spPr>
          <a:xfrm>
            <a:off x="4648200" y="1649644"/>
            <a:ext cx="2876960" cy="461665"/>
          </a:xfrm>
          <a:prstGeom prst="rect">
            <a:avLst/>
          </a:prstGeom>
          <a:noFill/>
        </p:spPr>
        <p:txBody>
          <a:bodyPr wrap="square">
            <a:spAutoFit/>
          </a:bodyPr>
          <a:lstStyle/>
          <a:p>
            <a:r>
              <a:rPr lang="de-DE" sz="2400" b="1"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2400" b="1" dirty="0">
                <a:solidFill>
                  <a:schemeClr val="tx1">
                    <a:lumMod val="75000"/>
                    <a:lumOff val="25000"/>
                  </a:schemeClr>
                </a:solidFill>
                <a:latin typeface="Calibri" panose="020F0502020204030204" pitchFamily="34" charset="0"/>
                <a:cs typeface="Calibri" panose="020F0502020204030204" pitchFamily="34" charset="0"/>
              </a:rPr>
              <a:t>-Gespräche</a:t>
            </a: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1" name="Gerader Verbinder 10"/>
          <p:cNvCxnSpPr/>
          <p:nvPr/>
        </p:nvCxnSpPr>
        <p:spPr>
          <a:xfrm>
            <a:off x="5084840" y="2804143"/>
            <a:ext cx="0" cy="20573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H="1">
            <a:off x="5084841" y="2424112"/>
            <a:ext cx="672433" cy="85054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824073" y="2777613"/>
            <a:ext cx="0" cy="20573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6151640" y="2424112"/>
            <a:ext cx="672434" cy="8240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73900">
            <a:off x="893217" y="1659477"/>
            <a:ext cx="1529270" cy="1529270"/>
          </a:xfrm>
          <a:prstGeom prst="rect">
            <a:avLst/>
          </a:prstGeom>
        </p:spPr>
      </p:pic>
    </p:spTree>
    <p:extLst>
      <p:ext uri="{BB962C8B-B14F-4D97-AF65-F5344CB8AC3E}">
        <p14:creationId xmlns:p14="http://schemas.microsoft.com/office/powerpoint/2010/main" val="348317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5EA6C6"/>
                </a:solidFill>
              </a:rPr>
              <a:t>Analog - Aufgaben der Begleitung</a:t>
            </a:r>
          </a:p>
        </p:txBody>
      </p:sp>
      <p:sp>
        <p:nvSpPr>
          <p:cNvPr id="6" name="Rectangle 3"/>
          <p:cNvSpPr>
            <a:spLocks noChangeArrowheads="1"/>
          </p:cNvSpPr>
          <p:nvPr/>
        </p:nvSpPr>
        <p:spPr bwMode="auto">
          <a:xfrm>
            <a:off x="919672" y="5067446"/>
            <a:ext cx="94466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de-DE" altLang="de-DE" sz="1600" i="1" dirty="0">
                <a:solidFill>
                  <a:srgbClr val="455F51"/>
                </a:solidFill>
                <a:latin typeface="Calibri" panose="020F0502020204030204" pitchFamily="34" charset="0"/>
                <a:ea typeface="Calibri" panose="020F0502020204030204" pitchFamily="34" charset="0"/>
                <a:cs typeface="Times New Roman" panose="02020603050405020304" pitchFamily="18" charset="0"/>
              </a:rPr>
              <a:t>Abbildung: Organisatorischer Ablauf von Biographie-Gesprächen mit der </a:t>
            </a:r>
            <a:r>
              <a:rPr lang="de-DE" altLang="de-DE" sz="1600" i="1" dirty="0" err="1">
                <a:solidFill>
                  <a:srgbClr val="455F51"/>
                </a:solidFill>
                <a:latin typeface="Calibri" panose="020F0502020204030204" pitchFamily="34" charset="0"/>
                <a:ea typeface="Calibri" panose="020F0502020204030204" pitchFamily="34" charset="0"/>
                <a:cs typeface="Times New Roman" panose="02020603050405020304" pitchFamily="18" charset="0"/>
              </a:rPr>
              <a:t>BaSeTaLK</a:t>
            </a:r>
            <a:r>
              <a:rPr lang="de-DE" altLang="de-DE" sz="1600" i="1" dirty="0">
                <a:solidFill>
                  <a:srgbClr val="455F51"/>
                </a:solidFill>
                <a:latin typeface="Calibri" panose="020F0502020204030204" pitchFamily="34" charset="0"/>
                <a:ea typeface="Calibri" panose="020F0502020204030204" pitchFamily="34" charset="0"/>
                <a:cs typeface="Times New Roman" panose="02020603050405020304" pitchFamily="18" charset="0"/>
              </a:rPr>
              <a:t>-App im analogen Setting</a:t>
            </a:r>
            <a:endParaRPr kumimoji="0" lang="de-DE" altLang="de-DE" sz="4000" b="0" i="0" u="none" strike="noStrike" cap="none" normalizeH="0" baseline="0" dirty="0">
              <a:ln>
                <a:noFill/>
              </a:ln>
              <a:solidFill>
                <a:schemeClr val="tx1"/>
              </a:solidFill>
              <a:effectLst/>
              <a:latin typeface="Arial" panose="020B0604020202020204" pitchFamily="34" charset="0"/>
            </a:endParaRPr>
          </a:p>
        </p:txBody>
      </p:sp>
      <p:sp>
        <p:nvSpPr>
          <p:cNvPr id="13" name="Rechteck 12"/>
          <p:cNvSpPr/>
          <p:nvPr/>
        </p:nvSpPr>
        <p:spPr>
          <a:xfrm>
            <a:off x="1241868" y="2274772"/>
            <a:ext cx="1253080" cy="105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4466128" y="5385134"/>
            <a:ext cx="2353734" cy="31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328320" y="2286000"/>
            <a:ext cx="1253080" cy="105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5909720" y="2256253"/>
            <a:ext cx="1154888" cy="105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 name="Grafik 65">
            <a:extLst>
              <a:ext uri="{FF2B5EF4-FFF2-40B4-BE49-F238E27FC236}">
                <a16:creationId xmlns:a16="http://schemas.microsoft.com/office/drawing/2014/main" id="{9D513F8E-D573-4C33-C2CC-39B235B3F130}"/>
              </a:ext>
            </a:extLst>
          </p:cNvPr>
          <p:cNvPicPr>
            <a:picLocks noChangeAspect="1"/>
          </p:cNvPicPr>
          <p:nvPr/>
        </p:nvPicPr>
        <p:blipFill>
          <a:blip r:embed="rId3"/>
          <a:stretch>
            <a:fillRect/>
          </a:stretch>
        </p:blipFill>
        <p:spPr>
          <a:xfrm>
            <a:off x="919672" y="1689763"/>
            <a:ext cx="9446645" cy="2792674"/>
          </a:xfrm>
          <a:prstGeom prst="rect">
            <a:avLst/>
          </a:prstGeom>
        </p:spPr>
      </p:pic>
      <p:sp>
        <p:nvSpPr>
          <p:cNvPr id="4" name="Rechteck: abgerundete Ecken 3">
            <a:extLst>
              <a:ext uri="{FF2B5EF4-FFF2-40B4-BE49-F238E27FC236}">
                <a16:creationId xmlns:a16="http://schemas.microsoft.com/office/drawing/2014/main" id="{20C9ABCA-B9D9-E06A-AF8E-53B4D31290AF}"/>
              </a:ext>
            </a:extLst>
          </p:cNvPr>
          <p:cNvSpPr/>
          <p:nvPr/>
        </p:nvSpPr>
        <p:spPr>
          <a:xfrm>
            <a:off x="919672" y="2057400"/>
            <a:ext cx="1823528" cy="2425038"/>
          </a:xfrm>
          <a:prstGeom prst="roundRect">
            <a:avLst/>
          </a:prstGeom>
          <a:noFill/>
          <a:ln w="38100">
            <a:solidFill>
              <a:srgbClr val="5EA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E456B62B-1CF6-F2BB-EEF5-26E531FA29A7}"/>
              </a:ext>
            </a:extLst>
          </p:cNvPr>
          <p:cNvSpPr/>
          <p:nvPr/>
        </p:nvSpPr>
        <p:spPr>
          <a:xfrm>
            <a:off x="2793402" y="2057399"/>
            <a:ext cx="1823528" cy="2425038"/>
          </a:xfrm>
          <a:prstGeom prst="roundRect">
            <a:avLst/>
          </a:prstGeom>
          <a:noFill/>
          <a:ln w="38100">
            <a:solidFill>
              <a:srgbClr val="5EA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CE1A5865-476C-F7A4-75CD-6D591F07CCBD}"/>
              </a:ext>
            </a:extLst>
          </p:cNvPr>
          <p:cNvSpPr/>
          <p:nvPr/>
        </p:nvSpPr>
        <p:spPr>
          <a:xfrm>
            <a:off x="4671521" y="2057399"/>
            <a:ext cx="1823528" cy="2425038"/>
          </a:xfrm>
          <a:prstGeom prst="roundRect">
            <a:avLst/>
          </a:prstGeom>
          <a:noFill/>
          <a:ln w="38100">
            <a:solidFill>
              <a:srgbClr val="5EA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3E2C9B06-34EB-5EC5-D093-DA5AD88327A3}"/>
              </a:ext>
            </a:extLst>
          </p:cNvPr>
          <p:cNvSpPr/>
          <p:nvPr/>
        </p:nvSpPr>
        <p:spPr>
          <a:xfrm>
            <a:off x="6568926" y="2057399"/>
            <a:ext cx="1823528" cy="2425038"/>
          </a:xfrm>
          <a:prstGeom prst="roundRect">
            <a:avLst/>
          </a:prstGeom>
          <a:noFill/>
          <a:ln w="38100">
            <a:solidFill>
              <a:srgbClr val="5EA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D440501E-427B-70D5-5A92-874D572358FE}"/>
              </a:ext>
            </a:extLst>
          </p:cNvPr>
          <p:cNvSpPr/>
          <p:nvPr/>
        </p:nvSpPr>
        <p:spPr>
          <a:xfrm>
            <a:off x="8466331" y="2057399"/>
            <a:ext cx="1823528" cy="2425038"/>
          </a:xfrm>
          <a:prstGeom prst="roundRect">
            <a:avLst/>
          </a:prstGeom>
          <a:noFill/>
          <a:ln w="38100">
            <a:solidFill>
              <a:srgbClr val="5EA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59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Setting der </a:t>
            </a:r>
            <a:r>
              <a:rPr lang="de-DE" dirty="0" err="1"/>
              <a:t>BaSeTaLK</a:t>
            </a:r>
            <a:r>
              <a:rPr lang="de-DE" dirty="0"/>
              <a:t>-Gespräche</a:t>
            </a:r>
          </a:p>
        </p:txBody>
      </p:sp>
      <p:pic>
        <p:nvPicPr>
          <p:cNvPr id="5" name="Grafik 4" descr="Q:\Schulung\Gesprächsablauf.JPG"/>
          <p:cNvPicPr/>
          <p:nvPr/>
        </p:nvPicPr>
        <p:blipFill rotWithShape="1">
          <a:blip r:embed="rId3">
            <a:extLst>
              <a:ext uri="{28A0092B-C50C-407E-A947-70E740481C1C}">
                <a14:useLocalDpi xmlns:a14="http://schemas.microsoft.com/office/drawing/2010/main" val="0"/>
              </a:ext>
            </a:extLst>
          </a:blip>
          <a:srcRect l="15176" t="11530" r="76477" b="73393"/>
          <a:stretch/>
        </p:blipFill>
        <p:spPr bwMode="auto">
          <a:xfrm rot="918111">
            <a:off x="9200319" y="1839235"/>
            <a:ext cx="1600607" cy="1219306"/>
          </a:xfrm>
          <a:prstGeom prst="rect">
            <a:avLst/>
          </a:prstGeom>
          <a:noFill/>
          <a:ln>
            <a:noFill/>
          </a:ln>
        </p:spPr>
      </p:pic>
      <p:sp>
        <p:nvSpPr>
          <p:cNvPr id="6" name="Abgerundetes Rechteck 5"/>
          <p:cNvSpPr/>
          <p:nvPr/>
        </p:nvSpPr>
        <p:spPr>
          <a:xfrm flipH="1">
            <a:off x="1503440" y="2804143"/>
            <a:ext cx="3341914" cy="2057399"/>
          </a:xfrm>
          <a:prstGeom prst="roundRect">
            <a:avLst/>
          </a:prstGeom>
          <a:solidFill>
            <a:srgbClr val="5EA6C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75000"/>
                    <a:lumOff val="25000"/>
                  </a:schemeClr>
                </a:solidFill>
                <a:latin typeface="Calibri" panose="020F0502020204030204" pitchFamily="34" charset="0"/>
                <a:cs typeface="Calibri" panose="020F0502020204030204" pitchFamily="34" charset="0"/>
              </a:rPr>
              <a:t>Analoges Setting</a:t>
            </a:r>
          </a:p>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Treffen in Präsenz an einem bestimmten Ort</a:t>
            </a:r>
            <a:r>
              <a:rPr lang="de-DE" sz="2400" b="1" dirty="0">
                <a:solidFill>
                  <a:schemeClr val="tx1">
                    <a:lumMod val="75000"/>
                    <a:lumOff val="25000"/>
                  </a:schemeClr>
                </a:solidFill>
                <a:latin typeface="Calibri" panose="020F0502020204030204" pitchFamily="34" charset="0"/>
                <a:cs typeface="Calibri" panose="020F0502020204030204" pitchFamily="34" charset="0"/>
              </a:rPr>
              <a:t> </a:t>
            </a: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Abgerundetes Rechteck 6"/>
          <p:cNvSpPr/>
          <p:nvPr/>
        </p:nvSpPr>
        <p:spPr>
          <a:xfrm>
            <a:off x="7105005" y="2804143"/>
            <a:ext cx="3313834" cy="2057399"/>
          </a:xfrm>
          <a:prstGeom prst="roundRect">
            <a:avLst/>
          </a:prstGeom>
          <a:solidFill>
            <a:srgbClr val="D57E4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75000"/>
                    <a:lumOff val="25000"/>
                  </a:schemeClr>
                </a:solidFill>
                <a:latin typeface="Calibri" panose="020F0502020204030204" pitchFamily="34" charset="0"/>
                <a:cs typeface="Calibri" panose="020F0502020204030204" pitchFamily="34" charset="0"/>
              </a:rPr>
              <a:t>Digitales Setting</a:t>
            </a:r>
          </a:p>
          <a:p>
            <a:pPr algn="ctr"/>
            <a:r>
              <a:rPr lang="de-DE" sz="2400" dirty="0">
                <a:solidFill>
                  <a:schemeClr val="tx1">
                    <a:lumMod val="75000"/>
                    <a:lumOff val="25000"/>
                  </a:schemeClr>
                </a:solidFill>
                <a:latin typeface="Calibri" panose="020F0502020204030204" pitchFamily="34" charset="0"/>
                <a:cs typeface="Calibri" panose="020F0502020204030204" pitchFamily="34" charset="0"/>
              </a:rPr>
              <a:t>Treffen online über Videokonferenz</a:t>
            </a:r>
          </a:p>
        </p:txBody>
      </p:sp>
      <p:sp>
        <p:nvSpPr>
          <p:cNvPr id="10" name="Textfeld 9">
            <a:extLst>
              <a:ext uri="{FF2B5EF4-FFF2-40B4-BE49-F238E27FC236}">
                <a16:creationId xmlns:a16="http://schemas.microsoft.com/office/drawing/2014/main" id="{24A991AE-6642-D007-30BF-8C50BD155B87}"/>
              </a:ext>
            </a:extLst>
          </p:cNvPr>
          <p:cNvSpPr txBox="1"/>
          <p:nvPr/>
        </p:nvSpPr>
        <p:spPr>
          <a:xfrm>
            <a:off x="4648200" y="1649644"/>
            <a:ext cx="2876960" cy="461665"/>
          </a:xfrm>
          <a:prstGeom prst="rect">
            <a:avLst/>
          </a:prstGeom>
          <a:noFill/>
        </p:spPr>
        <p:txBody>
          <a:bodyPr wrap="square">
            <a:spAutoFit/>
          </a:bodyPr>
          <a:lstStyle/>
          <a:p>
            <a:r>
              <a:rPr lang="de-DE" sz="2400" b="1" dirty="0" err="1">
                <a:solidFill>
                  <a:schemeClr val="tx1">
                    <a:lumMod val="75000"/>
                    <a:lumOff val="25000"/>
                  </a:schemeClr>
                </a:solidFill>
                <a:latin typeface="Calibri" panose="020F0502020204030204" pitchFamily="34" charset="0"/>
                <a:cs typeface="Calibri" panose="020F0502020204030204" pitchFamily="34" charset="0"/>
              </a:rPr>
              <a:t>BaSeTaLK</a:t>
            </a:r>
            <a:r>
              <a:rPr lang="de-DE" sz="2400" b="1" dirty="0">
                <a:solidFill>
                  <a:schemeClr val="tx1">
                    <a:lumMod val="75000"/>
                    <a:lumOff val="25000"/>
                  </a:schemeClr>
                </a:solidFill>
                <a:latin typeface="Calibri" panose="020F0502020204030204" pitchFamily="34" charset="0"/>
                <a:cs typeface="Calibri" panose="020F0502020204030204" pitchFamily="34" charset="0"/>
              </a:rPr>
              <a:t>-Gespräche</a:t>
            </a:r>
            <a:endParaRPr lang="de-DE"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1" name="Gerader Verbinder 10"/>
          <p:cNvCxnSpPr/>
          <p:nvPr/>
        </p:nvCxnSpPr>
        <p:spPr>
          <a:xfrm>
            <a:off x="5084840" y="2804143"/>
            <a:ext cx="0" cy="20573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H="1">
            <a:off x="5084841" y="2424112"/>
            <a:ext cx="672433" cy="85054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824073" y="2777613"/>
            <a:ext cx="0" cy="20573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6151640" y="2424112"/>
            <a:ext cx="672434" cy="8240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73900">
            <a:off x="893217" y="1659477"/>
            <a:ext cx="1529270" cy="1529270"/>
          </a:xfrm>
          <a:prstGeom prst="rect">
            <a:avLst/>
          </a:prstGeom>
        </p:spPr>
      </p:pic>
    </p:spTree>
    <p:extLst>
      <p:ext uri="{BB962C8B-B14F-4D97-AF65-F5344CB8AC3E}">
        <p14:creationId xmlns:p14="http://schemas.microsoft.com/office/powerpoint/2010/main" val="24596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D57E4D"/>
                </a:solidFill>
              </a:rPr>
              <a:t>Digitale Biographie-Gespräche</a:t>
            </a:r>
          </a:p>
        </p:txBody>
      </p:sp>
      <p:sp>
        <p:nvSpPr>
          <p:cNvPr id="6" name="Textfeld 5"/>
          <p:cNvSpPr txBox="1"/>
          <p:nvPr/>
        </p:nvSpPr>
        <p:spPr>
          <a:xfrm>
            <a:off x="603068" y="1191871"/>
            <a:ext cx="10979331" cy="2677656"/>
          </a:xfrm>
          <a:prstGeom prst="rect">
            <a:avLst/>
          </a:prstGeom>
          <a:noFill/>
        </p:spPr>
        <p:txBody>
          <a:bodyPr wrap="square" rtlCol="0">
            <a:spAutoFit/>
          </a:bodyPr>
          <a:lstStyle/>
          <a:p>
            <a:r>
              <a:rPr lang="de-DE" sz="2400" b="1" dirty="0">
                <a:solidFill>
                  <a:schemeClr val="tx1">
                    <a:lumMod val="75000"/>
                    <a:lumOff val="25000"/>
                  </a:schemeClr>
                </a:solidFill>
                <a:latin typeface="Calibri" panose="020F0502020204030204" pitchFamily="34" charset="0"/>
                <a:cs typeface="Calibri" panose="020F0502020204030204" pitchFamily="34" charset="0"/>
              </a:rPr>
              <a:t>Vorteile</a:t>
            </a:r>
            <a:endParaRPr lang="de-DE"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eaLnBrk="0" hangingPunct="0">
              <a:spcBef>
                <a:spcPct val="20000"/>
              </a:spcBef>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Anfahrt entfällt</a:t>
            </a:r>
          </a:p>
          <a:p>
            <a:pPr marL="342900" indent="-342900" eaLnBrk="0" hangingPunct="0">
              <a:spcBef>
                <a:spcPct val="20000"/>
              </a:spcBef>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Weite Distanzen können überbrückt werden</a:t>
            </a:r>
          </a:p>
          <a:p>
            <a:pPr marL="342900" indent="-342900" eaLnBrk="0" hangingPunct="0">
              <a:spcBef>
                <a:spcPct val="20000"/>
              </a:spcBef>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Bei Erkältungen kann die digitale Durchführung eine Alternative sein</a:t>
            </a:r>
          </a:p>
          <a:p>
            <a:pPr marL="342900" indent="-342900" eaLnBrk="0" hangingPunct="0">
              <a:spcBef>
                <a:spcPct val="20000"/>
              </a:spcBef>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Bei Gruppengesprächen hat jede*r eine gute Sicht auf den Bildschirm</a:t>
            </a:r>
          </a:p>
          <a:p>
            <a:pPr marL="342900" indent="-342900" eaLnBrk="0" hangingPunct="0">
              <a:spcBef>
                <a:spcPct val="20000"/>
              </a:spcBef>
              <a:buFont typeface="Arial" panose="020B0604020202020204" pitchFamily="34" charset="0"/>
              <a:buChar char="•"/>
            </a:pPr>
            <a:r>
              <a:rPr lang="de-DE" sz="24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Menschen im Alter lernen, wie die digitale Kommunikation funktioniert </a:t>
            </a:r>
          </a:p>
        </p:txBody>
      </p:sp>
      <p:pic>
        <p:nvPicPr>
          <p:cNvPr id="7" name="Grafik 6"/>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7894"/>
                    </a14:imgEffect>
                    <a14:imgEffect>
                      <a14:saturation sat="265000"/>
                    </a14:imgEffect>
                  </a14:imgLayer>
                </a14:imgProps>
              </a:ext>
              <a:ext uri="{28A0092B-C50C-407E-A947-70E740481C1C}">
                <a14:useLocalDpi xmlns:a14="http://schemas.microsoft.com/office/drawing/2010/main" val="0"/>
              </a:ext>
            </a:extLst>
          </a:blip>
          <a:srcRect t="30674" b="41273"/>
          <a:stretch/>
        </p:blipFill>
        <p:spPr>
          <a:xfrm>
            <a:off x="660646" y="3918398"/>
            <a:ext cx="10864174" cy="2309238"/>
          </a:xfrm>
          <a:prstGeom prst="rect">
            <a:avLst/>
          </a:prstGeom>
        </p:spPr>
      </p:pic>
    </p:spTree>
    <p:extLst>
      <p:ext uri="{BB962C8B-B14F-4D97-AF65-F5344CB8AC3E}">
        <p14:creationId xmlns:p14="http://schemas.microsoft.com/office/powerpoint/2010/main" val="23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7894"/>
                    </a14:imgEffect>
                    <a14:imgEffect>
                      <a14:saturation sat="265000"/>
                    </a14:imgEffect>
                  </a14:imgLayer>
                </a14:imgProps>
              </a:ext>
              <a:ext uri="{28A0092B-C50C-407E-A947-70E740481C1C}">
                <a14:useLocalDpi xmlns:a14="http://schemas.microsoft.com/office/drawing/2010/main" val="0"/>
              </a:ext>
            </a:extLst>
          </a:blip>
          <a:srcRect t="30674" b="41273"/>
          <a:stretch/>
        </p:blipFill>
        <p:spPr>
          <a:xfrm>
            <a:off x="660646" y="3918398"/>
            <a:ext cx="10864174" cy="2309238"/>
          </a:xfrm>
          <a:prstGeom prst="rect">
            <a:avLst/>
          </a:prstGeom>
        </p:spPr>
      </p:pic>
      <p:sp>
        <p:nvSpPr>
          <p:cNvPr id="2" name="Titel 1"/>
          <p:cNvSpPr>
            <a:spLocks noGrp="1"/>
          </p:cNvSpPr>
          <p:nvPr>
            <p:ph type="title"/>
          </p:nvPr>
        </p:nvSpPr>
        <p:spPr/>
        <p:txBody>
          <a:bodyPr/>
          <a:lstStyle/>
          <a:p>
            <a:r>
              <a:rPr lang="de-DE" dirty="0">
                <a:solidFill>
                  <a:srgbClr val="D57E4D"/>
                </a:solidFill>
              </a:rPr>
              <a:t>Digitale Biographie-Gespräche</a:t>
            </a:r>
          </a:p>
        </p:txBody>
      </p:sp>
      <p:sp>
        <p:nvSpPr>
          <p:cNvPr id="3" name="Inhaltsplatzhalter 2"/>
          <p:cNvSpPr>
            <a:spLocks noGrp="1"/>
          </p:cNvSpPr>
          <p:nvPr>
            <p:ph idx="1"/>
          </p:nvPr>
        </p:nvSpPr>
        <p:spPr>
          <a:xfrm>
            <a:off x="609600" y="1219200"/>
            <a:ext cx="10972800" cy="4678365"/>
          </a:xfrm>
        </p:spPr>
        <p:txBody>
          <a:bodyPr/>
          <a:lstStyle/>
          <a:p>
            <a:pPr marL="0" indent="0">
              <a:buNone/>
            </a:pPr>
            <a:r>
              <a:rPr lang="de-DE" sz="2400" b="1" dirty="0">
                <a:solidFill>
                  <a:schemeClr val="tx1">
                    <a:lumMod val="75000"/>
                    <a:lumOff val="25000"/>
                  </a:schemeClr>
                </a:solidFill>
              </a:rPr>
              <a:t>Wichtig zu beachten</a:t>
            </a:r>
            <a:r>
              <a:rPr lang="de-DE" sz="2400" dirty="0">
                <a:solidFill>
                  <a:schemeClr val="tx1">
                    <a:lumMod val="75000"/>
                    <a:lumOff val="25000"/>
                  </a:schemeClr>
                </a:solidFill>
              </a:rPr>
              <a:t> </a:t>
            </a:r>
          </a:p>
          <a:p>
            <a:pPr>
              <a:buFont typeface="Arial" panose="020B0604020202020204" pitchFamily="34" charset="0"/>
              <a:buChar char="•"/>
            </a:pPr>
            <a:r>
              <a:rPr lang="de-DE" sz="2400" dirty="0">
                <a:solidFill>
                  <a:schemeClr val="tx1">
                    <a:lumMod val="75000"/>
                    <a:lumOff val="25000"/>
                  </a:schemeClr>
                </a:solidFill>
              </a:rPr>
              <a:t>Sichere Bedienung der Geräte (Tablet, Laptop oder Computer)</a:t>
            </a:r>
          </a:p>
          <a:p>
            <a:pPr>
              <a:buFont typeface="Arial" panose="020B0604020202020204" pitchFamily="34" charset="0"/>
              <a:buChar char="•"/>
            </a:pPr>
            <a:r>
              <a:rPr lang="de-DE" sz="2400" dirty="0">
                <a:solidFill>
                  <a:schemeClr val="tx1">
                    <a:lumMod val="75000"/>
                    <a:lumOff val="25000"/>
                  </a:schemeClr>
                </a:solidFill>
              </a:rPr>
              <a:t>Sichere Bedienung der App während der Videotelefonie (Bildschirm teilen)</a:t>
            </a:r>
          </a:p>
          <a:p>
            <a:pPr>
              <a:buFont typeface="Arial" panose="020B0604020202020204" pitchFamily="34" charset="0"/>
              <a:buChar char="•"/>
            </a:pPr>
            <a:r>
              <a:rPr lang="de-DE" sz="2400" dirty="0">
                <a:solidFill>
                  <a:schemeClr val="tx1">
                    <a:lumMod val="75000"/>
                    <a:lumOff val="25000"/>
                  </a:schemeClr>
                </a:solidFill>
              </a:rPr>
              <a:t>Gute Internetverbindung, Kamera und gutes Mikrofon</a:t>
            </a:r>
          </a:p>
          <a:p>
            <a:pPr>
              <a:buFont typeface="Arial" panose="020B0604020202020204" pitchFamily="34" charset="0"/>
              <a:buChar char="•"/>
            </a:pPr>
            <a:r>
              <a:rPr lang="de-DE" sz="2400" dirty="0">
                <a:solidFill>
                  <a:schemeClr val="tx1">
                    <a:lumMod val="75000"/>
                    <a:lumOff val="25000"/>
                  </a:schemeClr>
                </a:solidFill>
              </a:rPr>
              <a:t>Menschen im Alter benötigen eventuell Unterstützung vor Ort </a:t>
            </a:r>
          </a:p>
          <a:p>
            <a:pPr>
              <a:buFont typeface="Arial" panose="020B0604020202020204" pitchFamily="34" charset="0"/>
              <a:buChar char="•"/>
            </a:pPr>
            <a:r>
              <a:rPr lang="de-DE" sz="2400" dirty="0">
                <a:solidFill>
                  <a:schemeClr val="tx1">
                    <a:lumMod val="75000"/>
                    <a:lumOff val="25000"/>
                  </a:schemeClr>
                </a:solidFill>
              </a:rPr>
              <a:t>Veränderung der Moderation</a:t>
            </a:r>
          </a:p>
          <a:p>
            <a:pPr>
              <a:buFont typeface="Arial" panose="020B0604020202020204" pitchFamily="34" charset="0"/>
              <a:buChar char="•"/>
            </a:pPr>
            <a:endParaRPr lang="de-DE" sz="2400" dirty="0">
              <a:solidFill>
                <a:schemeClr val="tx1">
                  <a:lumMod val="75000"/>
                  <a:lumOff val="25000"/>
                </a:schemeClr>
              </a:solidFill>
            </a:endParaRPr>
          </a:p>
          <a:p>
            <a:pPr marL="857250" lvl="1" indent="-342900">
              <a:buFont typeface="Arial" panose="020B0604020202020204" pitchFamily="34" charset="0"/>
              <a:buChar char="•"/>
            </a:pPr>
            <a:endParaRPr lang="de-DE" sz="2400" dirty="0"/>
          </a:p>
          <a:p>
            <a:pPr marL="0" indent="0">
              <a:buNone/>
            </a:pPr>
            <a:endParaRPr lang="de-DE" dirty="0"/>
          </a:p>
        </p:txBody>
      </p:sp>
    </p:spTree>
    <p:extLst>
      <p:ext uri="{BB962C8B-B14F-4D97-AF65-F5344CB8AC3E}">
        <p14:creationId xmlns:p14="http://schemas.microsoft.com/office/powerpoint/2010/main" val="40036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D57E4D"/>
                </a:solidFill>
              </a:rPr>
              <a:t>Digital: Aufgaben der Begleitung</a:t>
            </a:r>
          </a:p>
        </p:txBody>
      </p:sp>
      <p:sp>
        <p:nvSpPr>
          <p:cNvPr id="6" name="Rectangle 3"/>
          <p:cNvSpPr>
            <a:spLocks noChangeArrowheads="1"/>
          </p:cNvSpPr>
          <p:nvPr/>
        </p:nvSpPr>
        <p:spPr bwMode="auto">
          <a:xfrm>
            <a:off x="948574" y="5144795"/>
            <a:ext cx="94112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de-DE" altLang="de-DE" sz="1600" i="1" dirty="0">
                <a:solidFill>
                  <a:srgbClr val="455F51"/>
                </a:solidFill>
                <a:latin typeface="Calibri" panose="020F0502020204030204" pitchFamily="34" charset="0"/>
                <a:ea typeface="Calibri" panose="020F0502020204030204" pitchFamily="34" charset="0"/>
                <a:cs typeface="Times New Roman" panose="02020603050405020304" pitchFamily="18" charset="0"/>
              </a:rPr>
              <a:t>Abbildung: Organisatorischer Ablauf von Biographie-Gesprächen mit der </a:t>
            </a:r>
            <a:r>
              <a:rPr lang="de-DE" altLang="de-DE" sz="1600" i="1" dirty="0" err="1">
                <a:solidFill>
                  <a:srgbClr val="455F51"/>
                </a:solidFill>
                <a:latin typeface="Calibri" panose="020F0502020204030204" pitchFamily="34" charset="0"/>
                <a:ea typeface="Calibri" panose="020F0502020204030204" pitchFamily="34" charset="0"/>
                <a:cs typeface="Times New Roman" panose="02020603050405020304" pitchFamily="18" charset="0"/>
              </a:rPr>
              <a:t>BaSeTaLK</a:t>
            </a:r>
            <a:r>
              <a:rPr lang="de-DE" altLang="de-DE" sz="1600" i="1" dirty="0">
                <a:solidFill>
                  <a:srgbClr val="455F51"/>
                </a:solidFill>
                <a:latin typeface="Calibri" panose="020F0502020204030204" pitchFamily="34" charset="0"/>
                <a:ea typeface="Calibri" panose="020F0502020204030204" pitchFamily="34" charset="0"/>
                <a:cs typeface="Times New Roman" panose="02020603050405020304" pitchFamily="18" charset="0"/>
              </a:rPr>
              <a:t>-App im digitalen Setting</a:t>
            </a:r>
            <a:endParaRPr kumimoji="0" lang="de-DE" altLang="de-DE" sz="4000" b="0" i="0" u="none" strike="noStrike" cap="none" normalizeH="0" baseline="0" dirty="0">
              <a:ln>
                <a:noFill/>
              </a:ln>
              <a:solidFill>
                <a:schemeClr val="tx1"/>
              </a:solidFill>
              <a:effectLst/>
              <a:latin typeface="Arial" panose="020B0604020202020204" pitchFamily="34" charset="0"/>
            </a:endParaRPr>
          </a:p>
        </p:txBody>
      </p:sp>
      <p:pic>
        <p:nvPicPr>
          <p:cNvPr id="17" name="Grafik 16">
            <a:extLst>
              <a:ext uri="{FF2B5EF4-FFF2-40B4-BE49-F238E27FC236}">
                <a16:creationId xmlns:a16="http://schemas.microsoft.com/office/drawing/2014/main" id="{25A20765-7AEE-4140-42EF-8F3E60ED798C}"/>
              </a:ext>
            </a:extLst>
          </p:cNvPr>
          <p:cNvPicPr>
            <a:picLocks noChangeAspect="1"/>
          </p:cNvPicPr>
          <p:nvPr/>
        </p:nvPicPr>
        <p:blipFill>
          <a:blip r:embed="rId3"/>
          <a:stretch>
            <a:fillRect/>
          </a:stretch>
        </p:blipFill>
        <p:spPr>
          <a:xfrm>
            <a:off x="925828" y="1748948"/>
            <a:ext cx="9433960" cy="2792674"/>
          </a:xfrm>
          <a:prstGeom prst="rect">
            <a:avLst/>
          </a:prstGeom>
        </p:spPr>
      </p:pic>
      <p:sp>
        <p:nvSpPr>
          <p:cNvPr id="3" name="Rechteck: abgerundete Ecken 2">
            <a:extLst>
              <a:ext uri="{FF2B5EF4-FFF2-40B4-BE49-F238E27FC236}">
                <a16:creationId xmlns:a16="http://schemas.microsoft.com/office/drawing/2014/main" id="{415D975D-FDD0-C9E8-7267-10B67C43DF14}"/>
              </a:ext>
            </a:extLst>
          </p:cNvPr>
          <p:cNvSpPr/>
          <p:nvPr/>
        </p:nvSpPr>
        <p:spPr>
          <a:xfrm>
            <a:off x="959947" y="2099854"/>
            <a:ext cx="1823528" cy="2425038"/>
          </a:xfrm>
          <a:prstGeom prst="roundRect">
            <a:avLst/>
          </a:prstGeom>
          <a:noFill/>
          <a:ln w="38100">
            <a:solidFill>
              <a:srgbClr val="D57E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abgerundete Ecken 3">
            <a:extLst>
              <a:ext uri="{FF2B5EF4-FFF2-40B4-BE49-F238E27FC236}">
                <a16:creationId xmlns:a16="http://schemas.microsoft.com/office/drawing/2014/main" id="{BD7EB336-0BB9-7ADD-4CF3-6D626D1D15A4}"/>
              </a:ext>
            </a:extLst>
          </p:cNvPr>
          <p:cNvSpPr/>
          <p:nvPr/>
        </p:nvSpPr>
        <p:spPr>
          <a:xfrm>
            <a:off x="2783475" y="2116584"/>
            <a:ext cx="1823528" cy="2425038"/>
          </a:xfrm>
          <a:prstGeom prst="roundRect">
            <a:avLst/>
          </a:prstGeom>
          <a:noFill/>
          <a:ln w="38100">
            <a:solidFill>
              <a:srgbClr val="D57E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E9C38E96-C0F2-2D90-CAD7-BEFB2E973F6D}"/>
              </a:ext>
            </a:extLst>
          </p:cNvPr>
          <p:cNvSpPr/>
          <p:nvPr/>
        </p:nvSpPr>
        <p:spPr>
          <a:xfrm>
            <a:off x="4641122" y="2116584"/>
            <a:ext cx="1823528" cy="2425038"/>
          </a:xfrm>
          <a:prstGeom prst="roundRect">
            <a:avLst/>
          </a:prstGeom>
          <a:noFill/>
          <a:ln w="38100">
            <a:solidFill>
              <a:srgbClr val="D57E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5639DAD8-090F-1F9E-172A-D909366C8023}"/>
              </a:ext>
            </a:extLst>
          </p:cNvPr>
          <p:cNvSpPr/>
          <p:nvPr/>
        </p:nvSpPr>
        <p:spPr>
          <a:xfrm>
            <a:off x="6464650" y="2116584"/>
            <a:ext cx="1823528" cy="2425038"/>
          </a:xfrm>
          <a:prstGeom prst="roundRect">
            <a:avLst/>
          </a:prstGeom>
          <a:noFill/>
          <a:ln w="38100">
            <a:solidFill>
              <a:srgbClr val="D57E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626A2DC8-7D51-73ED-B570-264668A0C1CB}"/>
              </a:ext>
            </a:extLst>
          </p:cNvPr>
          <p:cNvSpPr/>
          <p:nvPr/>
        </p:nvSpPr>
        <p:spPr>
          <a:xfrm>
            <a:off x="8305800" y="2124067"/>
            <a:ext cx="1823528" cy="2425038"/>
          </a:xfrm>
          <a:prstGeom prst="roundRect">
            <a:avLst/>
          </a:prstGeom>
          <a:noFill/>
          <a:ln w="38100">
            <a:solidFill>
              <a:srgbClr val="D57E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150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84410" y="1981200"/>
            <a:ext cx="7467600" cy="2057400"/>
          </a:xfrm>
        </p:spPr>
        <p:txBody>
          <a:bodyPr/>
          <a:lstStyle/>
          <a:p>
            <a:pPr marL="0" lvl="0" indent="0">
              <a:spcAft>
                <a:spcPts val="0"/>
              </a:spcAft>
              <a:buNone/>
            </a:pPr>
            <a:r>
              <a:rPr lang="de-DE" sz="2400" dirty="0">
                <a:solidFill>
                  <a:schemeClr val="tx1">
                    <a:lumMod val="75000"/>
                    <a:lumOff val="25000"/>
                  </a:schemeClr>
                </a:solidFill>
                <a:cs typeface="Times New Roman" panose="02020603050405020304" pitchFamily="18" charset="0"/>
              </a:rPr>
              <a:t>	</a:t>
            </a:r>
          </a:p>
          <a:p>
            <a:pPr lvl="2">
              <a:spcAft>
                <a:spcPts val="0"/>
              </a:spcAft>
              <a:buFont typeface="Arial" panose="020B0604020202020204" pitchFamily="34" charset="0"/>
              <a:buChar char="•"/>
            </a:pPr>
            <a:r>
              <a:rPr lang="de-DE" sz="2400" dirty="0">
                <a:solidFill>
                  <a:schemeClr val="tx1">
                    <a:lumMod val="75000"/>
                    <a:lumOff val="25000"/>
                  </a:schemeClr>
                </a:solidFill>
                <a:cs typeface="Times New Roman" panose="02020603050405020304" pitchFamily="18" charset="0"/>
              </a:rPr>
              <a:t>Moderation und Zeitmanagement</a:t>
            </a:r>
          </a:p>
          <a:p>
            <a:pPr lvl="2">
              <a:spcAft>
                <a:spcPts val="0"/>
              </a:spcAft>
              <a:buFont typeface="Arial" panose="020B0604020202020204" pitchFamily="34" charset="0"/>
              <a:buChar char="•"/>
            </a:pPr>
            <a:r>
              <a:rPr lang="de-DE" sz="2400" dirty="0">
                <a:solidFill>
                  <a:schemeClr val="tx1">
                    <a:lumMod val="75000"/>
                    <a:lumOff val="25000"/>
                  </a:schemeClr>
                </a:solidFill>
                <a:cs typeface="Times New Roman" panose="02020603050405020304" pitchFamily="18" charset="0"/>
              </a:rPr>
              <a:t>„Da sein“ / offenes Ohr schenken</a:t>
            </a:r>
          </a:p>
          <a:p>
            <a:pPr lvl="2">
              <a:spcAft>
                <a:spcPts val="600"/>
              </a:spcAft>
              <a:buFont typeface="Arial" panose="020B0604020202020204" pitchFamily="34" charset="0"/>
              <a:buChar char="•"/>
            </a:pPr>
            <a:r>
              <a:rPr lang="de-DE" sz="2400" dirty="0">
                <a:solidFill>
                  <a:schemeClr val="tx1">
                    <a:lumMod val="75000"/>
                    <a:lumOff val="25000"/>
                  </a:schemeClr>
                </a:solidFill>
                <a:cs typeface="Times New Roman" panose="02020603050405020304" pitchFamily="18" charset="0"/>
              </a:rPr>
              <a:t>Emotionen aufnehmen, annehmen &amp; aushalten</a:t>
            </a:r>
          </a:p>
          <a:p>
            <a:pPr marL="0" indent="0">
              <a:spcAft>
                <a:spcPts val="0"/>
              </a:spcAft>
              <a:buNone/>
            </a:pPr>
            <a:endParaRPr lang="de-DE" sz="2400" u="sng" dirty="0">
              <a:solidFill>
                <a:schemeClr val="tx1">
                  <a:lumMod val="75000"/>
                  <a:lumOff val="25000"/>
                </a:schemeClr>
              </a:solidFill>
              <a:cs typeface="Times New Roman" panose="02020603050405020304" pitchFamily="18" charset="0"/>
            </a:endParaRPr>
          </a:p>
        </p:txBody>
      </p:sp>
      <p:sp>
        <p:nvSpPr>
          <p:cNvPr id="2" name="Titel 1"/>
          <p:cNvSpPr>
            <a:spLocks noGrp="1"/>
          </p:cNvSpPr>
          <p:nvPr>
            <p:ph type="title"/>
          </p:nvPr>
        </p:nvSpPr>
        <p:spPr/>
        <p:txBody>
          <a:bodyPr/>
          <a:lstStyle/>
          <a:p>
            <a:r>
              <a:rPr lang="de-DE" dirty="0"/>
              <a:t>Analog &amp; digital: Gesprächsführung</a:t>
            </a:r>
          </a:p>
        </p:txBody>
      </p:sp>
      <p:sp>
        <p:nvSpPr>
          <p:cNvPr id="5" name="Rechteck 4"/>
          <p:cNvSpPr/>
          <p:nvPr/>
        </p:nvSpPr>
        <p:spPr>
          <a:xfrm>
            <a:off x="304801" y="4509298"/>
            <a:ext cx="1063519" cy="1314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C43C4F12-7858-4A17-AFD7-B05F6839079C}"/>
              </a:ext>
            </a:extLst>
          </p:cNvPr>
          <p:cNvPicPr>
            <a:picLocks noChangeAspect="1"/>
          </p:cNvPicPr>
          <p:nvPr/>
        </p:nvPicPr>
        <p:blipFill>
          <a:blip r:embed="rId3"/>
          <a:stretch>
            <a:fillRect/>
          </a:stretch>
        </p:blipFill>
        <p:spPr>
          <a:xfrm>
            <a:off x="1295400" y="1676400"/>
            <a:ext cx="1971950" cy="3038899"/>
          </a:xfrm>
          <a:prstGeom prst="rect">
            <a:avLst/>
          </a:prstGeom>
        </p:spPr>
      </p:pic>
    </p:spTree>
    <p:extLst>
      <p:ext uri="{BB962C8B-B14F-4D97-AF65-F5344CB8AC3E}">
        <p14:creationId xmlns:p14="http://schemas.microsoft.com/office/powerpoint/2010/main" val="51616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1272</Words>
  <Application>Microsoft Office PowerPoint</Application>
  <PresentationFormat>Breitbild</PresentationFormat>
  <Paragraphs>116</Paragraphs>
  <Slides>11</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Wingdings</vt:lpstr>
      <vt:lpstr>Times New Roman</vt:lpstr>
      <vt:lpstr>Symbol</vt:lpstr>
      <vt:lpstr>Utsaah</vt:lpstr>
      <vt:lpstr>Standarddesign</vt:lpstr>
      <vt:lpstr>PowerPoint-Präsentation</vt:lpstr>
      <vt:lpstr>Rahmenbedingungen</vt:lpstr>
      <vt:lpstr>Setting der BaSeTaLK-Gespräche</vt:lpstr>
      <vt:lpstr>Analog - Aufgaben der Begleitung</vt:lpstr>
      <vt:lpstr>Setting der BaSeTaLK-Gespräche</vt:lpstr>
      <vt:lpstr>Digitale Biographie-Gespräche</vt:lpstr>
      <vt:lpstr>Digitale Biographie-Gespräche</vt:lpstr>
      <vt:lpstr>Digital: Aufgaben der Begleitung</vt:lpstr>
      <vt:lpstr>Analog &amp; digital: Gesprächsführung</vt:lpstr>
      <vt:lpstr>Modul 3: Take-Home-Message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Friedericke Hardering</dc:creator>
  <cp:lastModifiedBy>Almut Plath</cp:lastModifiedBy>
  <cp:revision>1474</cp:revision>
  <cp:lastPrinted>2018-12-17T10:36:54Z</cp:lastPrinted>
  <dcterms:created xsi:type="dcterms:W3CDTF">1601-01-01T00:00:00Z</dcterms:created>
  <dcterms:modified xsi:type="dcterms:W3CDTF">2023-08-02T09:34:51Z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